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4.svg" ContentType="image/svg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4" r:id="rId4"/>
  </p:sldMasterIdLst>
  <p:notesMasterIdLst>
    <p:notesMasterId r:id="rId9"/>
  </p:notesMasterIdLst>
  <p:sldIdLst>
    <p:sldId id="719" r:id="rId5"/>
    <p:sldId id="549" r:id="rId6"/>
    <p:sldId id="677" r:id="rId7"/>
    <p:sldId id="552" r:id="rId8"/>
    <p:sldId id="762" r:id="rId10"/>
    <p:sldId id="766" r:id="rId11"/>
    <p:sldId id="767" r:id="rId12"/>
    <p:sldId id="765" r:id="rId13"/>
    <p:sldId id="639" r:id="rId14"/>
    <p:sldId id="764" r:id="rId15"/>
    <p:sldId id="262" r:id="rId16"/>
    <p:sldId id="763" r:id="rId17"/>
    <p:sldId id="566" r:id="rId18"/>
    <p:sldId id="778" r:id="rId19"/>
    <p:sldId id="777" r:id="rId20"/>
    <p:sldId id="271" r:id="rId21"/>
  </p:sldIdLst>
  <p:sldSz cx="24384000" cy="13716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3F9548-781E-4B60-BE0B-1B989ED463A5}">
          <p14:sldIdLst>
            <p14:sldId id="719"/>
            <p14:sldId id="549"/>
            <p14:sldId id="677"/>
            <p14:sldId id="552"/>
            <p14:sldId id="762"/>
            <p14:sldId id="766"/>
            <p14:sldId id="767"/>
            <p14:sldId id="765"/>
            <p14:sldId id="639"/>
            <p14:sldId id="764"/>
            <p14:sldId id="262"/>
            <p14:sldId id="763"/>
            <p14:sldId id="566"/>
            <p14:sldId id="778"/>
            <p14:sldId id="777"/>
            <p14:sldId id="27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19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2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7ED90-B32B-48E5-A337-F1A0B830E4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  <p:pic>
        <p:nvPicPr>
          <p:cNvPr id="7" name="图片 6" descr="六星源横版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735800" y="0"/>
            <a:ext cx="4648200" cy="1647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  <p:pic>
        <p:nvPicPr>
          <p:cNvPr id="7" name="图片 6" descr="六星源横版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608800" y="89535"/>
            <a:ext cx="4648200" cy="1647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  <p:pic>
        <p:nvPicPr>
          <p:cNvPr id="7" name="图片 6" descr="六星源横版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216370" y="17145"/>
            <a:ext cx="5167630" cy="1831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8" Type="http://schemas.openxmlformats.org/officeDocument/2006/relationships/notesSlide" Target="../notesSlides/notesSlide8.xml"/><Relationship Id="rId37" Type="http://schemas.openxmlformats.org/officeDocument/2006/relationships/slideLayout" Target="../slideLayouts/slideLayout25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tags" Target="../tags/tag133.xml"/><Relationship Id="rId98" Type="http://schemas.openxmlformats.org/officeDocument/2006/relationships/tags" Target="../tags/tag132.xml"/><Relationship Id="rId97" Type="http://schemas.openxmlformats.org/officeDocument/2006/relationships/tags" Target="../tags/tag131.xml"/><Relationship Id="rId96" Type="http://schemas.openxmlformats.org/officeDocument/2006/relationships/tags" Target="../tags/tag130.xml"/><Relationship Id="rId95" Type="http://schemas.openxmlformats.org/officeDocument/2006/relationships/tags" Target="../tags/tag129.xml"/><Relationship Id="rId94" Type="http://schemas.openxmlformats.org/officeDocument/2006/relationships/tags" Target="../tags/tag128.xml"/><Relationship Id="rId93" Type="http://schemas.openxmlformats.org/officeDocument/2006/relationships/tags" Target="../tags/tag127.xml"/><Relationship Id="rId92" Type="http://schemas.openxmlformats.org/officeDocument/2006/relationships/tags" Target="../tags/tag126.xml"/><Relationship Id="rId91" Type="http://schemas.openxmlformats.org/officeDocument/2006/relationships/tags" Target="../tags/tag125.xml"/><Relationship Id="rId90" Type="http://schemas.openxmlformats.org/officeDocument/2006/relationships/tags" Target="../tags/tag124.xml"/><Relationship Id="rId9" Type="http://schemas.openxmlformats.org/officeDocument/2006/relationships/tags" Target="../tags/tag43.xml"/><Relationship Id="rId89" Type="http://schemas.openxmlformats.org/officeDocument/2006/relationships/tags" Target="../tags/tag123.xml"/><Relationship Id="rId88" Type="http://schemas.openxmlformats.org/officeDocument/2006/relationships/tags" Target="../tags/tag122.xml"/><Relationship Id="rId87" Type="http://schemas.openxmlformats.org/officeDocument/2006/relationships/tags" Target="../tags/tag121.xml"/><Relationship Id="rId86" Type="http://schemas.openxmlformats.org/officeDocument/2006/relationships/tags" Target="../tags/tag120.xml"/><Relationship Id="rId85" Type="http://schemas.openxmlformats.org/officeDocument/2006/relationships/tags" Target="../tags/tag119.xml"/><Relationship Id="rId84" Type="http://schemas.openxmlformats.org/officeDocument/2006/relationships/tags" Target="../tags/tag118.xml"/><Relationship Id="rId83" Type="http://schemas.openxmlformats.org/officeDocument/2006/relationships/tags" Target="../tags/tag117.xml"/><Relationship Id="rId82" Type="http://schemas.openxmlformats.org/officeDocument/2006/relationships/tags" Target="../tags/tag116.xml"/><Relationship Id="rId81" Type="http://schemas.openxmlformats.org/officeDocument/2006/relationships/tags" Target="../tags/tag115.xml"/><Relationship Id="rId80" Type="http://schemas.openxmlformats.org/officeDocument/2006/relationships/tags" Target="../tags/tag114.xml"/><Relationship Id="rId8" Type="http://schemas.openxmlformats.org/officeDocument/2006/relationships/tags" Target="../tags/tag42.xml"/><Relationship Id="rId79" Type="http://schemas.openxmlformats.org/officeDocument/2006/relationships/tags" Target="../tags/tag113.xml"/><Relationship Id="rId78" Type="http://schemas.openxmlformats.org/officeDocument/2006/relationships/tags" Target="../tags/tag112.xml"/><Relationship Id="rId77" Type="http://schemas.openxmlformats.org/officeDocument/2006/relationships/tags" Target="../tags/tag111.xml"/><Relationship Id="rId76" Type="http://schemas.openxmlformats.org/officeDocument/2006/relationships/tags" Target="../tags/tag110.xml"/><Relationship Id="rId75" Type="http://schemas.openxmlformats.org/officeDocument/2006/relationships/tags" Target="../tags/tag109.xml"/><Relationship Id="rId74" Type="http://schemas.openxmlformats.org/officeDocument/2006/relationships/tags" Target="../tags/tag108.xml"/><Relationship Id="rId73" Type="http://schemas.openxmlformats.org/officeDocument/2006/relationships/tags" Target="../tags/tag107.xml"/><Relationship Id="rId72" Type="http://schemas.openxmlformats.org/officeDocument/2006/relationships/tags" Target="../tags/tag106.xml"/><Relationship Id="rId71" Type="http://schemas.openxmlformats.org/officeDocument/2006/relationships/tags" Target="../tags/tag105.xml"/><Relationship Id="rId70" Type="http://schemas.openxmlformats.org/officeDocument/2006/relationships/tags" Target="../tags/tag104.xml"/><Relationship Id="rId7" Type="http://schemas.openxmlformats.org/officeDocument/2006/relationships/tags" Target="../tags/tag41.xml"/><Relationship Id="rId69" Type="http://schemas.openxmlformats.org/officeDocument/2006/relationships/tags" Target="../tags/tag103.xml"/><Relationship Id="rId68" Type="http://schemas.openxmlformats.org/officeDocument/2006/relationships/tags" Target="../tags/tag102.xml"/><Relationship Id="rId67" Type="http://schemas.openxmlformats.org/officeDocument/2006/relationships/tags" Target="../tags/tag101.xml"/><Relationship Id="rId66" Type="http://schemas.openxmlformats.org/officeDocument/2006/relationships/tags" Target="../tags/tag100.xml"/><Relationship Id="rId65" Type="http://schemas.openxmlformats.org/officeDocument/2006/relationships/tags" Target="../tags/tag99.xml"/><Relationship Id="rId64" Type="http://schemas.openxmlformats.org/officeDocument/2006/relationships/tags" Target="../tags/tag98.xml"/><Relationship Id="rId63" Type="http://schemas.openxmlformats.org/officeDocument/2006/relationships/tags" Target="../tags/tag97.xml"/><Relationship Id="rId62" Type="http://schemas.openxmlformats.org/officeDocument/2006/relationships/tags" Target="../tags/tag96.xml"/><Relationship Id="rId61" Type="http://schemas.openxmlformats.org/officeDocument/2006/relationships/tags" Target="../tags/tag95.xml"/><Relationship Id="rId60" Type="http://schemas.openxmlformats.org/officeDocument/2006/relationships/tags" Target="../tags/tag94.xml"/><Relationship Id="rId6" Type="http://schemas.openxmlformats.org/officeDocument/2006/relationships/tags" Target="../tags/tag40.xml"/><Relationship Id="rId59" Type="http://schemas.openxmlformats.org/officeDocument/2006/relationships/tags" Target="../tags/tag93.xml"/><Relationship Id="rId58" Type="http://schemas.openxmlformats.org/officeDocument/2006/relationships/tags" Target="../tags/tag92.xml"/><Relationship Id="rId57" Type="http://schemas.openxmlformats.org/officeDocument/2006/relationships/tags" Target="../tags/tag91.xml"/><Relationship Id="rId56" Type="http://schemas.openxmlformats.org/officeDocument/2006/relationships/tags" Target="../tags/tag90.xml"/><Relationship Id="rId55" Type="http://schemas.openxmlformats.org/officeDocument/2006/relationships/tags" Target="../tags/tag89.xml"/><Relationship Id="rId54" Type="http://schemas.openxmlformats.org/officeDocument/2006/relationships/tags" Target="../tags/tag88.xml"/><Relationship Id="rId53" Type="http://schemas.openxmlformats.org/officeDocument/2006/relationships/tags" Target="../tags/tag87.xml"/><Relationship Id="rId52" Type="http://schemas.openxmlformats.org/officeDocument/2006/relationships/tags" Target="../tags/tag86.xml"/><Relationship Id="rId51" Type="http://schemas.openxmlformats.org/officeDocument/2006/relationships/tags" Target="../tags/tag85.xml"/><Relationship Id="rId50" Type="http://schemas.openxmlformats.org/officeDocument/2006/relationships/tags" Target="../tags/tag84.xml"/><Relationship Id="rId5" Type="http://schemas.openxmlformats.org/officeDocument/2006/relationships/tags" Target="../tags/tag39.xml"/><Relationship Id="rId49" Type="http://schemas.openxmlformats.org/officeDocument/2006/relationships/tags" Target="../tags/tag83.xml"/><Relationship Id="rId48" Type="http://schemas.openxmlformats.org/officeDocument/2006/relationships/tags" Target="../tags/tag82.xml"/><Relationship Id="rId47" Type="http://schemas.openxmlformats.org/officeDocument/2006/relationships/tags" Target="../tags/tag81.xml"/><Relationship Id="rId46" Type="http://schemas.openxmlformats.org/officeDocument/2006/relationships/tags" Target="../tags/tag80.xml"/><Relationship Id="rId45" Type="http://schemas.openxmlformats.org/officeDocument/2006/relationships/tags" Target="../tags/tag79.xml"/><Relationship Id="rId44" Type="http://schemas.openxmlformats.org/officeDocument/2006/relationships/tags" Target="../tags/tag78.xml"/><Relationship Id="rId43" Type="http://schemas.openxmlformats.org/officeDocument/2006/relationships/tags" Target="../tags/tag77.xml"/><Relationship Id="rId42" Type="http://schemas.openxmlformats.org/officeDocument/2006/relationships/tags" Target="../tags/tag76.xml"/><Relationship Id="rId41" Type="http://schemas.openxmlformats.org/officeDocument/2006/relationships/tags" Target="../tags/tag75.xml"/><Relationship Id="rId40" Type="http://schemas.openxmlformats.org/officeDocument/2006/relationships/tags" Target="../tags/tag74.xml"/><Relationship Id="rId4" Type="http://schemas.openxmlformats.org/officeDocument/2006/relationships/tags" Target="../tags/tag38.xml"/><Relationship Id="rId39" Type="http://schemas.openxmlformats.org/officeDocument/2006/relationships/tags" Target="../tags/tag73.xml"/><Relationship Id="rId38" Type="http://schemas.openxmlformats.org/officeDocument/2006/relationships/tags" Target="../tags/tag72.xml"/><Relationship Id="rId37" Type="http://schemas.openxmlformats.org/officeDocument/2006/relationships/tags" Target="../tags/tag71.xml"/><Relationship Id="rId36" Type="http://schemas.openxmlformats.org/officeDocument/2006/relationships/tags" Target="../tags/tag70.xml"/><Relationship Id="rId35" Type="http://schemas.openxmlformats.org/officeDocument/2006/relationships/tags" Target="../tags/tag69.xml"/><Relationship Id="rId34" Type="http://schemas.openxmlformats.org/officeDocument/2006/relationships/tags" Target="../tags/tag68.xml"/><Relationship Id="rId33" Type="http://schemas.openxmlformats.org/officeDocument/2006/relationships/tags" Target="../tags/tag67.xml"/><Relationship Id="rId32" Type="http://schemas.openxmlformats.org/officeDocument/2006/relationships/tags" Target="../tags/tag66.xml"/><Relationship Id="rId31" Type="http://schemas.openxmlformats.org/officeDocument/2006/relationships/tags" Target="../tags/tag65.xml"/><Relationship Id="rId30" Type="http://schemas.openxmlformats.org/officeDocument/2006/relationships/tags" Target="../tags/tag64.xml"/><Relationship Id="rId3" Type="http://schemas.openxmlformats.org/officeDocument/2006/relationships/tags" Target="../tags/tag37.xml"/><Relationship Id="rId29" Type="http://schemas.openxmlformats.org/officeDocument/2006/relationships/tags" Target="../tags/tag63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8" Type="http://schemas.openxmlformats.org/officeDocument/2006/relationships/notesSlide" Target="../notesSlides/notesSlide9.xml"/><Relationship Id="rId187" Type="http://schemas.openxmlformats.org/officeDocument/2006/relationships/slideLayout" Target="../slideLayouts/slideLayout25.xml"/><Relationship Id="rId186" Type="http://schemas.openxmlformats.org/officeDocument/2006/relationships/tags" Target="../tags/tag220.xml"/><Relationship Id="rId185" Type="http://schemas.openxmlformats.org/officeDocument/2006/relationships/tags" Target="../tags/tag219.xml"/><Relationship Id="rId184" Type="http://schemas.openxmlformats.org/officeDocument/2006/relationships/tags" Target="../tags/tag218.xml"/><Relationship Id="rId183" Type="http://schemas.openxmlformats.org/officeDocument/2006/relationships/tags" Target="../tags/tag217.xml"/><Relationship Id="rId182" Type="http://schemas.openxmlformats.org/officeDocument/2006/relationships/tags" Target="../tags/tag216.xml"/><Relationship Id="rId181" Type="http://schemas.openxmlformats.org/officeDocument/2006/relationships/tags" Target="../tags/tag215.xml"/><Relationship Id="rId180" Type="http://schemas.openxmlformats.org/officeDocument/2006/relationships/tags" Target="../tags/tag214.xml"/><Relationship Id="rId18" Type="http://schemas.openxmlformats.org/officeDocument/2006/relationships/tags" Target="../tags/tag52.xml"/><Relationship Id="rId179" Type="http://schemas.openxmlformats.org/officeDocument/2006/relationships/tags" Target="../tags/tag213.xml"/><Relationship Id="rId178" Type="http://schemas.openxmlformats.org/officeDocument/2006/relationships/tags" Target="../tags/tag212.xml"/><Relationship Id="rId177" Type="http://schemas.openxmlformats.org/officeDocument/2006/relationships/tags" Target="../tags/tag211.xml"/><Relationship Id="rId176" Type="http://schemas.openxmlformats.org/officeDocument/2006/relationships/tags" Target="../tags/tag210.xml"/><Relationship Id="rId175" Type="http://schemas.openxmlformats.org/officeDocument/2006/relationships/tags" Target="../tags/tag209.xml"/><Relationship Id="rId174" Type="http://schemas.openxmlformats.org/officeDocument/2006/relationships/tags" Target="../tags/tag208.xml"/><Relationship Id="rId173" Type="http://schemas.openxmlformats.org/officeDocument/2006/relationships/tags" Target="../tags/tag207.xml"/><Relationship Id="rId172" Type="http://schemas.openxmlformats.org/officeDocument/2006/relationships/tags" Target="../tags/tag206.xml"/><Relationship Id="rId171" Type="http://schemas.openxmlformats.org/officeDocument/2006/relationships/tags" Target="../tags/tag205.xml"/><Relationship Id="rId170" Type="http://schemas.openxmlformats.org/officeDocument/2006/relationships/tags" Target="../tags/tag204.xml"/><Relationship Id="rId17" Type="http://schemas.openxmlformats.org/officeDocument/2006/relationships/tags" Target="../tags/tag51.xml"/><Relationship Id="rId169" Type="http://schemas.openxmlformats.org/officeDocument/2006/relationships/tags" Target="../tags/tag203.xml"/><Relationship Id="rId168" Type="http://schemas.openxmlformats.org/officeDocument/2006/relationships/tags" Target="../tags/tag202.xml"/><Relationship Id="rId167" Type="http://schemas.openxmlformats.org/officeDocument/2006/relationships/tags" Target="../tags/tag201.xml"/><Relationship Id="rId166" Type="http://schemas.openxmlformats.org/officeDocument/2006/relationships/tags" Target="../tags/tag200.xml"/><Relationship Id="rId165" Type="http://schemas.openxmlformats.org/officeDocument/2006/relationships/tags" Target="../tags/tag199.xml"/><Relationship Id="rId164" Type="http://schemas.openxmlformats.org/officeDocument/2006/relationships/tags" Target="../tags/tag198.xml"/><Relationship Id="rId163" Type="http://schemas.openxmlformats.org/officeDocument/2006/relationships/tags" Target="../tags/tag197.xml"/><Relationship Id="rId162" Type="http://schemas.openxmlformats.org/officeDocument/2006/relationships/tags" Target="../tags/tag196.xml"/><Relationship Id="rId161" Type="http://schemas.openxmlformats.org/officeDocument/2006/relationships/tags" Target="../tags/tag195.xml"/><Relationship Id="rId160" Type="http://schemas.openxmlformats.org/officeDocument/2006/relationships/tags" Target="../tags/tag194.xml"/><Relationship Id="rId16" Type="http://schemas.openxmlformats.org/officeDocument/2006/relationships/tags" Target="../tags/tag50.xml"/><Relationship Id="rId159" Type="http://schemas.openxmlformats.org/officeDocument/2006/relationships/tags" Target="../tags/tag193.xml"/><Relationship Id="rId158" Type="http://schemas.openxmlformats.org/officeDocument/2006/relationships/tags" Target="../tags/tag192.xml"/><Relationship Id="rId157" Type="http://schemas.openxmlformats.org/officeDocument/2006/relationships/tags" Target="../tags/tag191.xml"/><Relationship Id="rId156" Type="http://schemas.openxmlformats.org/officeDocument/2006/relationships/tags" Target="../tags/tag190.xml"/><Relationship Id="rId155" Type="http://schemas.openxmlformats.org/officeDocument/2006/relationships/tags" Target="../tags/tag189.xml"/><Relationship Id="rId154" Type="http://schemas.openxmlformats.org/officeDocument/2006/relationships/tags" Target="../tags/tag188.xml"/><Relationship Id="rId153" Type="http://schemas.openxmlformats.org/officeDocument/2006/relationships/tags" Target="../tags/tag187.xml"/><Relationship Id="rId152" Type="http://schemas.openxmlformats.org/officeDocument/2006/relationships/tags" Target="../tags/tag186.xml"/><Relationship Id="rId151" Type="http://schemas.openxmlformats.org/officeDocument/2006/relationships/tags" Target="../tags/tag185.xml"/><Relationship Id="rId150" Type="http://schemas.openxmlformats.org/officeDocument/2006/relationships/tags" Target="../tags/tag184.xml"/><Relationship Id="rId15" Type="http://schemas.openxmlformats.org/officeDocument/2006/relationships/tags" Target="../tags/tag49.xml"/><Relationship Id="rId149" Type="http://schemas.openxmlformats.org/officeDocument/2006/relationships/tags" Target="../tags/tag183.xml"/><Relationship Id="rId148" Type="http://schemas.openxmlformats.org/officeDocument/2006/relationships/tags" Target="../tags/tag182.xml"/><Relationship Id="rId147" Type="http://schemas.openxmlformats.org/officeDocument/2006/relationships/tags" Target="../tags/tag181.xml"/><Relationship Id="rId146" Type="http://schemas.openxmlformats.org/officeDocument/2006/relationships/tags" Target="../tags/tag180.xml"/><Relationship Id="rId145" Type="http://schemas.openxmlformats.org/officeDocument/2006/relationships/tags" Target="../tags/tag179.xml"/><Relationship Id="rId144" Type="http://schemas.openxmlformats.org/officeDocument/2006/relationships/tags" Target="../tags/tag178.xml"/><Relationship Id="rId143" Type="http://schemas.openxmlformats.org/officeDocument/2006/relationships/tags" Target="../tags/tag177.xml"/><Relationship Id="rId142" Type="http://schemas.openxmlformats.org/officeDocument/2006/relationships/tags" Target="../tags/tag176.xml"/><Relationship Id="rId141" Type="http://schemas.openxmlformats.org/officeDocument/2006/relationships/tags" Target="../tags/tag175.xml"/><Relationship Id="rId140" Type="http://schemas.openxmlformats.org/officeDocument/2006/relationships/tags" Target="../tags/tag174.xml"/><Relationship Id="rId14" Type="http://schemas.openxmlformats.org/officeDocument/2006/relationships/tags" Target="../tags/tag48.xml"/><Relationship Id="rId139" Type="http://schemas.openxmlformats.org/officeDocument/2006/relationships/tags" Target="../tags/tag173.xml"/><Relationship Id="rId138" Type="http://schemas.openxmlformats.org/officeDocument/2006/relationships/tags" Target="../tags/tag172.xml"/><Relationship Id="rId137" Type="http://schemas.openxmlformats.org/officeDocument/2006/relationships/tags" Target="../tags/tag171.xml"/><Relationship Id="rId136" Type="http://schemas.openxmlformats.org/officeDocument/2006/relationships/tags" Target="../tags/tag170.xml"/><Relationship Id="rId135" Type="http://schemas.openxmlformats.org/officeDocument/2006/relationships/tags" Target="../tags/tag169.xml"/><Relationship Id="rId134" Type="http://schemas.openxmlformats.org/officeDocument/2006/relationships/tags" Target="../tags/tag168.xml"/><Relationship Id="rId133" Type="http://schemas.openxmlformats.org/officeDocument/2006/relationships/tags" Target="../tags/tag167.xml"/><Relationship Id="rId132" Type="http://schemas.openxmlformats.org/officeDocument/2006/relationships/tags" Target="../tags/tag166.xml"/><Relationship Id="rId131" Type="http://schemas.openxmlformats.org/officeDocument/2006/relationships/tags" Target="../tags/tag165.xml"/><Relationship Id="rId130" Type="http://schemas.openxmlformats.org/officeDocument/2006/relationships/tags" Target="../tags/tag164.xml"/><Relationship Id="rId13" Type="http://schemas.openxmlformats.org/officeDocument/2006/relationships/tags" Target="../tags/tag47.xml"/><Relationship Id="rId129" Type="http://schemas.openxmlformats.org/officeDocument/2006/relationships/tags" Target="../tags/tag163.xml"/><Relationship Id="rId128" Type="http://schemas.openxmlformats.org/officeDocument/2006/relationships/tags" Target="../tags/tag162.xml"/><Relationship Id="rId127" Type="http://schemas.openxmlformats.org/officeDocument/2006/relationships/tags" Target="../tags/tag161.xml"/><Relationship Id="rId126" Type="http://schemas.openxmlformats.org/officeDocument/2006/relationships/tags" Target="../tags/tag160.xml"/><Relationship Id="rId125" Type="http://schemas.openxmlformats.org/officeDocument/2006/relationships/tags" Target="../tags/tag159.xml"/><Relationship Id="rId124" Type="http://schemas.openxmlformats.org/officeDocument/2006/relationships/tags" Target="../tags/tag158.xml"/><Relationship Id="rId123" Type="http://schemas.openxmlformats.org/officeDocument/2006/relationships/tags" Target="../tags/tag157.xml"/><Relationship Id="rId122" Type="http://schemas.openxmlformats.org/officeDocument/2006/relationships/tags" Target="../tags/tag156.xml"/><Relationship Id="rId121" Type="http://schemas.openxmlformats.org/officeDocument/2006/relationships/tags" Target="../tags/tag155.xml"/><Relationship Id="rId120" Type="http://schemas.openxmlformats.org/officeDocument/2006/relationships/tags" Target="../tags/tag154.xml"/><Relationship Id="rId12" Type="http://schemas.openxmlformats.org/officeDocument/2006/relationships/tags" Target="../tags/tag46.xml"/><Relationship Id="rId119" Type="http://schemas.openxmlformats.org/officeDocument/2006/relationships/tags" Target="../tags/tag153.xml"/><Relationship Id="rId118" Type="http://schemas.openxmlformats.org/officeDocument/2006/relationships/tags" Target="../tags/tag152.xml"/><Relationship Id="rId117" Type="http://schemas.openxmlformats.org/officeDocument/2006/relationships/tags" Target="../tags/tag151.xml"/><Relationship Id="rId116" Type="http://schemas.openxmlformats.org/officeDocument/2006/relationships/tags" Target="../tags/tag150.xml"/><Relationship Id="rId115" Type="http://schemas.openxmlformats.org/officeDocument/2006/relationships/tags" Target="../tags/tag149.xml"/><Relationship Id="rId114" Type="http://schemas.openxmlformats.org/officeDocument/2006/relationships/tags" Target="../tags/tag148.xml"/><Relationship Id="rId113" Type="http://schemas.openxmlformats.org/officeDocument/2006/relationships/tags" Target="../tags/tag147.xml"/><Relationship Id="rId112" Type="http://schemas.openxmlformats.org/officeDocument/2006/relationships/tags" Target="../tags/tag146.xml"/><Relationship Id="rId111" Type="http://schemas.openxmlformats.org/officeDocument/2006/relationships/tags" Target="../tags/tag145.xml"/><Relationship Id="rId110" Type="http://schemas.openxmlformats.org/officeDocument/2006/relationships/tags" Target="../tags/tag144.xml"/><Relationship Id="rId11" Type="http://schemas.openxmlformats.org/officeDocument/2006/relationships/tags" Target="../tags/tag45.xml"/><Relationship Id="rId109" Type="http://schemas.openxmlformats.org/officeDocument/2006/relationships/tags" Target="../tags/tag143.xml"/><Relationship Id="rId108" Type="http://schemas.openxmlformats.org/officeDocument/2006/relationships/tags" Target="../tags/tag142.xml"/><Relationship Id="rId107" Type="http://schemas.openxmlformats.org/officeDocument/2006/relationships/tags" Target="../tags/tag141.xml"/><Relationship Id="rId106" Type="http://schemas.openxmlformats.org/officeDocument/2006/relationships/tags" Target="../tags/tag140.xml"/><Relationship Id="rId105" Type="http://schemas.openxmlformats.org/officeDocument/2006/relationships/tags" Target="../tags/tag139.xml"/><Relationship Id="rId104" Type="http://schemas.openxmlformats.org/officeDocument/2006/relationships/tags" Target="../tags/tag138.xml"/><Relationship Id="rId103" Type="http://schemas.openxmlformats.org/officeDocument/2006/relationships/tags" Target="../tags/tag137.xml"/><Relationship Id="rId102" Type="http://schemas.openxmlformats.org/officeDocument/2006/relationships/tags" Target="../tags/tag136.xml"/><Relationship Id="rId101" Type="http://schemas.openxmlformats.org/officeDocument/2006/relationships/tags" Target="../tags/tag135.xml"/><Relationship Id="rId100" Type="http://schemas.openxmlformats.org/officeDocument/2006/relationships/tags" Target="../tags/tag134.xml"/><Relationship Id="rId10" Type="http://schemas.openxmlformats.org/officeDocument/2006/relationships/tags" Target="../tags/tag44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303568" y="7893654"/>
            <a:ext cx="11809879" cy="1109345"/>
            <a:chOff x="1728868" y="1771060"/>
            <a:chExt cx="11358596" cy="1109345"/>
          </a:xfrm>
        </p:grpSpPr>
        <p:sp>
          <p:nvSpPr>
            <p:cNvPr id="2" name="text 10"/>
            <p:cNvSpPr/>
            <p:nvPr/>
          </p:nvSpPr>
          <p:spPr>
            <a:xfrm>
              <a:off x="1728868" y="1771060"/>
              <a:ext cx="11358596" cy="110934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zh-CN" altLang="en-US" sz="7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主讲老师：</a:t>
              </a:r>
              <a:r>
                <a:rPr kumimoji="0" lang="en-US" altLang="zh-CN" sz="7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Wilia</a:t>
              </a:r>
              <a:r>
                <a:rPr kumimoji="0" lang="zh-CN" altLang="en-US" sz="7200" i="0" u="none" strike="noStrike" kern="1200" cap="none" spc="66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sym typeface="文泉驿微米黑" panose="020B0606030804020204" charset="-122"/>
                </a:rPr>
                <a:t>老师</a:t>
              </a:r>
              <a:endParaRPr kumimoji="0" lang="zh-CN" altLang="en-US" sz="7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2211" y="8154144"/>
            <a:ext cx="8697681" cy="588366"/>
            <a:chOff x="0" y="0"/>
            <a:chExt cx="8697681" cy="588366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58836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5142" y="2897538"/>
            <a:ext cx="18310226" cy="1605913"/>
            <a:chOff x="947776" y="753082"/>
            <a:chExt cx="14530621" cy="292692"/>
          </a:xfrm>
        </p:grpSpPr>
        <p:sp>
          <p:nvSpPr>
            <p:cNvPr id="4" name="text 12"/>
            <p:cNvSpPr/>
            <p:nvPr/>
          </p:nvSpPr>
          <p:spPr>
            <a:xfrm>
              <a:off x="947776" y="753082"/>
              <a:ext cx="14530621" cy="292692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spc="0"/>
              </a:pP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2208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期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1</a:t>
              </a:r>
              <a:r>
                <a:rPr kumimoji="0" lang="zh-CN" altLang="en-US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班</a:t>
              </a:r>
              <a:r>
                <a:rPr kumimoji="0" lang="en-US" altLang="zh-CN" sz="12000" i="0" u="none" strike="noStrike" kern="1200" cap="none" spc="660" normalizeH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  </a:t>
              </a:r>
              <a:r>
                <a:rPr kumimoji="0" lang="zh-CN" altLang="en-US" sz="12000" i="0" u="none" strike="noStrike" kern="1200" cap="none" spc="0" normalizeH="0" baseline="0" noProof="0" dirty="0">
                  <a:ln>
                    <a:noFill/>
                  </a:ln>
                  <a:solidFill>
                    <a:srgbClr val="40A693">
                      <a:alpha val="100000"/>
                    </a:srgbClr>
                  </a:solidFill>
                  <a:effectLst/>
                  <a:uLnTx/>
                  <a:uFillTx/>
                  <a:sym typeface="文泉驿微米黑" panose="020B0606030804020204" charset="-122"/>
                </a:rPr>
                <a:t>数据分析</a:t>
              </a:r>
              <a:endParaRPr kumimoji="0" lang="zh-CN" altLang="en-US" sz="12000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alpha val="100000"/>
                  </a:srgbClr>
                </a:solidFill>
                <a:effectLst/>
                <a:uLnTx/>
                <a:uFillTx/>
                <a:sym typeface="文泉驿微米黑" panose="020B06060308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671685" y="5537835"/>
            <a:ext cx="130695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08-数据加载、存储文本格式</a:t>
            </a:r>
            <a:endParaRPr lang="en-US" sz="8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21"/>
            <a:chOff x="3866082" y="686922"/>
            <a:chExt cx="4074281" cy="461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5400" spc="66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按块读取</a:t>
              </a:r>
              <a:endParaRPr lang="zh-CN" altLang="en-US" sz="5400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grpSp>
        <p:nvGrpSpPr>
          <p:cNvPr id="62" name="组合 61" descr="7b0a202020202274657874626f78223a20227b5c2263617465676f72795f69645c223a31303430392c5c2269645c223a32303334363236397d220a7d0a"/>
          <p:cNvGrpSpPr/>
          <p:nvPr/>
        </p:nvGrpSpPr>
        <p:grpSpPr>
          <a:xfrm>
            <a:off x="6570345" y="5057775"/>
            <a:ext cx="11243589" cy="3359785"/>
            <a:chOff x="6537" y="3824"/>
            <a:chExt cx="7498" cy="3571"/>
          </a:xfrm>
        </p:grpSpPr>
        <p:grpSp>
          <p:nvGrpSpPr>
            <p:cNvPr id="63" name="组合 62"/>
            <p:cNvGrpSpPr/>
            <p:nvPr/>
          </p:nvGrpSpPr>
          <p:grpSpPr>
            <a:xfrm>
              <a:off x="6849" y="3938"/>
              <a:ext cx="7186" cy="3457"/>
              <a:chOff x="6745" y="3620"/>
              <a:chExt cx="7409" cy="3564"/>
            </a:xfrm>
          </p:grpSpPr>
          <p:pic>
            <p:nvPicPr>
              <p:cNvPr id="64" name="图片 63" descr="资源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" y="3620"/>
                <a:ext cx="5463" cy="3485"/>
              </a:xfrm>
              <a:prstGeom prst="rect">
                <a:avLst/>
              </a:prstGeom>
              <a:pattFill>
                <a:fgClr>
                  <a:srgbClr val="FFFFFF"/>
                </a:fgClr>
                <a:bgClr>
                  <a:srgbClr val="FFFFFF"/>
                </a:bgClr>
              </a:pattFill>
            </p:spPr>
          </p:pic>
          <p:pic>
            <p:nvPicPr>
              <p:cNvPr id="65" name="图片 64" descr="资源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66" y="3756"/>
                <a:ext cx="7288" cy="3428"/>
              </a:xfrm>
              <a:prstGeom prst="rect">
                <a:avLst/>
              </a:prstGeom>
              <a:pattFill>
                <a:fgClr>
                  <a:srgbClr val="FFFFFF"/>
                </a:fgClr>
                <a:bgClr>
                  <a:srgbClr val="FFFFFF"/>
                </a:bgClr>
              </a:pattFill>
            </p:spPr>
          </p:pic>
        </p:grpSp>
        <p:pic>
          <p:nvPicPr>
            <p:cNvPr id="68" name="图片 67" descr="资源 1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5537" r="8328"/>
            <a:stretch>
              <a:fillRect/>
            </a:stretch>
          </p:blipFill>
          <p:spPr>
            <a:xfrm>
              <a:off x="6537" y="3824"/>
              <a:ext cx="7382" cy="3468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7724" y="4343"/>
              <a:ext cx="5537" cy="20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sz="4000">
                  <a:solidFill>
                    <a:srgbClr val="3B2F17"/>
                  </a:solidFill>
                  <a:latin typeface="汉仪雅酷黑 75W" panose="020B0804020202020204" charset="-122"/>
                  <a:ea typeface="汉仪雅酷黑 75W" panose="020B0804020202020204" charset="-122"/>
                </a:rPr>
                <a:t>pd.read_csv(chunksize=1000)</a:t>
              </a:r>
              <a:endParaRPr lang="en-US" altLang="zh-CN" sz="4000">
                <a:solidFill>
                  <a:srgbClr val="3B2F17"/>
                </a:solidFill>
                <a:latin typeface="汉仪雅酷黑 75W" panose="020B0804020202020204" charset="-122"/>
                <a:ea typeface="汉仪雅酷黑 75W" panose="020B080402020202020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en-US" altLang="zh-CN" sz="4000">
                  <a:solidFill>
                    <a:srgbClr val="3B2F17"/>
                  </a:solidFill>
                  <a:latin typeface="汉仪雅酷黑 75W" panose="020B0804020202020204" charset="-122"/>
                  <a:ea typeface="汉仪雅酷黑 75W" panose="020B0804020202020204" charset="-122"/>
                </a:rPr>
                <a:t>chunksize</a:t>
              </a:r>
              <a:r>
                <a:rPr lang="zh-CN" altLang="en-US" sz="4000">
                  <a:solidFill>
                    <a:srgbClr val="3B2F17"/>
                  </a:solidFill>
                  <a:latin typeface="汉仪雅酷黑 75W" panose="020B0804020202020204" charset="-122"/>
                  <a:ea typeface="汉仪雅酷黑 75W" panose="020B0804020202020204" charset="-122"/>
                </a:rPr>
                <a:t>一次读取</a:t>
              </a:r>
              <a:r>
                <a:rPr lang="en-US" altLang="zh-CN" sz="4000">
                  <a:solidFill>
                    <a:srgbClr val="3B2F17"/>
                  </a:solidFill>
                  <a:latin typeface="汉仪雅酷黑 75W" panose="020B0804020202020204" charset="-122"/>
                  <a:ea typeface="汉仪雅酷黑 75W" panose="020B0804020202020204" charset="-122"/>
                </a:rPr>
                <a:t>1000</a:t>
              </a:r>
              <a:r>
                <a:rPr lang="zh-CN" altLang="en-US" sz="4000">
                  <a:solidFill>
                    <a:srgbClr val="3B2F17"/>
                  </a:solidFill>
                  <a:latin typeface="汉仪雅酷黑 75W" panose="020B0804020202020204" charset="-122"/>
                  <a:ea typeface="汉仪雅酷黑 75W" panose="020B0804020202020204" charset="-122"/>
                </a:rPr>
                <a:t>行</a:t>
              </a:r>
              <a:endParaRPr lang="en-US" altLang="zh-CN" sz="4000">
                <a:solidFill>
                  <a:srgbClr val="3B2F17"/>
                </a:solidFill>
                <a:latin typeface="汉仪雅酷黑 75W" panose="020B0804020202020204" charset="-122"/>
                <a:ea typeface="汉仪雅酷黑 75W" panose="020B080402020202020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4" name="Group 574"/>
          <p:cNvGrpSpPr/>
          <p:nvPr/>
        </p:nvGrpSpPr>
        <p:grpSpPr>
          <a:xfrm>
            <a:off x="9311680" y="6178626"/>
            <a:ext cx="13068300" cy="1347470"/>
            <a:chOff x="-182367" y="883412"/>
            <a:chExt cx="13068300" cy="1347470"/>
          </a:xfrm>
        </p:grpSpPr>
        <p:sp>
          <p:nvSpPr>
            <p:cNvPr id="2" name="text 574"/>
            <p:cNvSpPr/>
            <p:nvPr/>
          </p:nvSpPr>
          <p:spPr>
            <a:xfrm>
              <a:off x="-182367" y="883412"/>
              <a:ext cx="13068300" cy="13474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8800" spc="660" dirty="0">
                  <a:sym typeface="+mn-ea"/>
                </a:rPr>
                <a:t>将数据写出到文本格式</a:t>
              </a:r>
              <a:endParaRPr lang="zh-CN" altLang="en-US" sz="8800" spc="660" dirty="0"/>
            </a:p>
          </p:txBody>
        </p:sp>
      </p:grpSp>
      <p:sp>
        <p:nvSpPr>
          <p:cNvPr id="599" name="graph 599"/>
          <p:cNvSpPr/>
          <p:nvPr/>
        </p:nvSpPr>
        <p:spPr>
          <a:xfrm>
            <a:off x="6886301" y="6433260"/>
            <a:ext cx="990600" cy="83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90600" h="838200" extrusionOk="0">
                <a:moveTo>
                  <a:pt x="543641" y="826663"/>
                </a:moveTo>
                <a:lnTo>
                  <a:pt x="543641" y="733546"/>
                </a:lnTo>
                <a:cubicBezTo>
                  <a:pt x="559399" y="688863"/>
                  <a:pt x="581680" y="644911"/>
                  <a:pt x="610605" y="601812"/>
                </a:cubicBezTo>
                <a:cubicBezTo>
                  <a:pt x="639531" y="558591"/>
                  <a:pt x="678164" y="512338"/>
                  <a:pt x="726612" y="463052"/>
                </a:cubicBezTo>
                <a:cubicBezTo>
                  <a:pt x="784753" y="403677"/>
                  <a:pt x="823188" y="357789"/>
                  <a:pt x="841811" y="325495"/>
                </a:cubicBezTo>
                <a:cubicBezTo>
                  <a:pt x="860541" y="293080"/>
                  <a:pt x="869944" y="261640"/>
                  <a:pt x="869944" y="231282"/>
                </a:cubicBezTo>
                <a:cubicBezTo>
                  <a:pt x="869944" y="191947"/>
                  <a:pt x="860938" y="161589"/>
                  <a:pt x="843000" y="140223"/>
                </a:cubicBezTo>
                <a:cubicBezTo>
                  <a:pt x="825078" y="118734"/>
                  <a:pt x="799810" y="108051"/>
                  <a:pt x="767120" y="108051"/>
                </a:cubicBezTo>
                <a:cubicBezTo>
                  <a:pt x="704225" y="108051"/>
                  <a:pt x="668456" y="149580"/>
                  <a:pt x="659648" y="232379"/>
                </a:cubicBezTo>
                <a:lnTo>
                  <a:pt x="550285" y="223144"/>
                </a:lnTo>
                <a:cubicBezTo>
                  <a:pt x="556915" y="152979"/>
                  <a:pt x="578815" y="98221"/>
                  <a:pt x="616061" y="59009"/>
                </a:cubicBezTo>
                <a:cubicBezTo>
                  <a:pt x="653308" y="19674"/>
                  <a:pt x="702838" y="0"/>
                  <a:pt x="764743" y="0"/>
                </a:cubicBezTo>
                <a:cubicBezTo>
                  <a:pt x="832698" y="0"/>
                  <a:pt x="885504" y="19796"/>
                  <a:pt x="923437" y="59253"/>
                </a:cubicBezTo>
                <a:cubicBezTo>
                  <a:pt x="961278" y="98831"/>
                  <a:pt x="980206" y="154548"/>
                  <a:pt x="980206" y="226664"/>
                </a:cubicBezTo>
                <a:cubicBezTo>
                  <a:pt x="980206" y="260543"/>
                  <a:pt x="974857" y="292227"/>
                  <a:pt x="963960" y="321731"/>
                </a:cubicBezTo>
                <a:cubicBezTo>
                  <a:pt x="953155" y="351236"/>
                  <a:pt x="937503" y="380253"/>
                  <a:pt x="917097" y="409026"/>
                </a:cubicBezTo>
                <a:cubicBezTo>
                  <a:pt x="896599" y="437677"/>
                  <a:pt x="863315" y="474832"/>
                  <a:pt x="817153" y="520232"/>
                </a:cubicBezTo>
                <a:cubicBezTo>
                  <a:pt x="736610" y="598535"/>
                  <a:pt x="686485" y="663488"/>
                  <a:pt x="666673" y="715091"/>
                </a:cubicBezTo>
                <a:lnTo>
                  <a:pt x="990600" y="715091"/>
                </a:lnTo>
                <a:lnTo>
                  <a:pt x="990600" y="826663"/>
                </a:lnTo>
                <a:cubicBezTo>
                  <a:pt x="990600" y="826663"/>
                  <a:pt x="543641" y="826663"/>
                  <a:pt x="543641" y="826663"/>
                </a:cubicBezTo>
                <a:close/>
                <a:moveTo>
                  <a:pt x="347014" y="419100"/>
                </a:moveTo>
                <a:cubicBezTo>
                  <a:pt x="347014" y="343220"/>
                  <a:pt x="343052" y="282519"/>
                  <a:pt x="335219" y="236982"/>
                </a:cubicBezTo>
                <a:cubicBezTo>
                  <a:pt x="327294" y="191582"/>
                  <a:pt x="315010" y="158191"/>
                  <a:pt x="298170" y="136946"/>
                </a:cubicBezTo>
                <a:cubicBezTo>
                  <a:pt x="281330" y="115824"/>
                  <a:pt x="258546" y="105262"/>
                  <a:pt x="229621" y="105262"/>
                </a:cubicBezTo>
                <a:cubicBezTo>
                  <a:pt x="185547" y="105262"/>
                  <a:pt x="154442" y="129174"/>
                  <a:pt x="136215" y="177134"/>
                </a:cubicBezTo>
                <a:cubicBezTo>
                  <a:pt x="117988" y="225216"/>
                  <a:pt x="108874" y="305821"/>
                  <a:pt x="108874" y="419100"/>
                </a:cubicBezTo>
                <a:cubicBezTo>
                  <a:pt x="108874" y="528614"/>
                  <a:pt x="118186" y="608136"/>
                  <a:pt x="136702" y="657910"/>
                </a:cubicBezTo>
                <a:cubicBezTo>
                  <a:pt x="155234" y="707562"/>
                  <a:pt x="185547" y="732449"/>
                  <a:pt x="227746" y="732449"/>
                </a:cubicBezTo>
                <a:cubicBezTo>
                  <a:pt x="269153" y="732449"/>
                  <a:pt x="299450" y="707196"/>
                  <a:pt x="318485" y="656691"/>
                </a:cubicBezTo>
                <a:cubicBezTo>
                  <a:pt x="337505" y="606186"/>
                  <a:pt x="347014" y="527029"/>
                  <a:pt x="347014" y="419100"/>
                </a:cubicBezTo>
                <a:close/>
                <a:moveTo>
                  <a:pt x="456377" y="419100"/>
                </a:moveTo>
                <a:cubicBezTo>
                  <a:pt x="456377" y="555924"/>
                  <a:pt x="437159" y="659968"/>
                  <a:pt x="398617" y="731245"/>
                </a:cubicBezTo>
                <a:cubicBezTo>
                  <a:pt x="360090" y="802629"/>
                  <a:pt x="302834" y="838200"/>
                  <a:pt x="226755" y="838200"/>
                </a:cubicBezTo>
                <a:cubicBezTo>
                  <a:pt x="75590" y="838200"/>
                  <a:pt x="0" y="698586"/>
                  <a:pt x="0" y="419100"/>
                </a:cubicBezTo>
                <a:cubicBezTo>
                  <a:pt x="0" y="322341"/>
                  <a:pt x="8427" y="243184"/>
                  <a:pt x="25267" y="181508"/>
                </a:cubicBezTo>
                <a:cubicBezTo>
                  <a:pt x="42001" y="119832"/>
                  <a:pt x="66766" y="74173"/>
                  <a:pt x="99456" y="44561"/>
                </a:cubicBezTo>
                <a:cubicBezTo>
                  <a:pt x="132146" y="14813"/>
                  <a:pt x="175534" y="0"/>
                  <a:pt x="229621" y="0"/>
                </a:cubicBezTo>
                <a:cubicBezTo>
                  <a:pt x="306598" y="0"/>
                  <a:pt x="363656" y="34350"/>
                  <a:pt x="400705" y="102961"/>
                </a:cubicBezTo>
                <a:cubicBezTo>
                  <a:pt x="437845" y="171556"/>
                  <a:pt x="456377" y="276926"/>
                  <a:pt x="456377" y="41910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14" name="Group 58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15" name="Group 58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16" name="graph 602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17" name="graph 601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990600" y="600791"/>
                    </a:moveTo>
                    <a:cubicBezTo>
                      <a:pt x="990600" y="677738"/>
                      <a:pt x="971092" y="736610"/>
                      <a:pt x="931956" y="777270"/>
                    </a:cubicBezTo>
                    <a:cubicBezTo>
                      <a:pt x="892835" y="817808"/>
                      <a:pt x="836660" y="838200"/>
                      <a:pt x="763463" y="838200"/>
                    </a:cubicBezTo>
                    <a:cubicBezTo>
                      <a:pt x="695309" y="838200"/>
                      <a:pt x="641619" y="819150"/>
                      <a:pt x="602284" y="781278"/>
                    </a:cubicBezTo>
                    <a:cubicBezTo>
                      <a:pt x="563057" y="743285"/>
                      <a:pt x="539678" y="686607"/>
                      <a:pt x="532058" y="611108"/>
                    </a:cubicBezTo>
                    <a:lnTo>
                      <a:pt x="641908" y="598977"/>
                    </a:lnTo>
                    <a:cubicBezTo>
                      <a:pt x="646968" y="643646"/>
                      <a:pt x="659450" y="676656"/>
                      <a:pt x="679551" y="698129"/>
                    </a:cubicBezTo>
                    <a:cubicBezTo>
                      <a:pt x="699668" y="719495"/>
                      <a:pt x="727694" y="730178"/>
                      <a:pt x="763463" y="730178"/>
                    </a:cubicBezTo>
                    <a:cubicBezTo>
                      <a:pt x="800907" y="730178"/>
                      <a:pt x="829437" y="718398"/>
                      <a:pt x="849249" y="694974"/>
                    </a:cubicBezTo>
                    <a:cubicBezTo>
                      <a:pt x="869061" y="671428"/>
                      <a:pt x="878967" y="637931"/>
                      <a:pt x="878967" y="594360"/>
                    </a:cubicBezTo>
                    <a:cubicBezTo>
                      <a:pt x="878967" y="554309"/>
                      <a:pt x="866683" y="523234"/>
                      <a:pt x="842208" y="501152"/>
                    </a:cubicBezTo>
                    <a:cubicBezTo>
                      <a:pt x="817641" y="478932"/>
                      <a:pt x="781690" y="467898"/>
                      <a:pt x="734232" y="467898"/>
                    </a:cubicBezTo>
                    <a:lnTo>
                      <a:pt x="685693" y="467898"/>
                    </a:lnTo>
                    <a:lnTo>
                      <a:pt x="685693" y="357560"/>
                    </a:lnTo>
                    <a:lnTo>
                      <a:pt x="731855" y="357560"/>
                    </a:lnTo>
                    <a:cubicBezTo>
                      <a:pt x="774359" y="357560"/>
                      <a:pt x="806851" y="346633"/>
                      <a:pt x="829437" y="324916"/>
                    </a:cubicBezTo>
                    <a:cubicBezTo>
                      <a:pt x="852022" y="303184"/>
                      <a:pt x="863406" y="272110"/>
                      <a:pt x="863406" y="231571"/>
                    </a:cubicBezTo>
                    <a:cubicBezTo>
                      <a:pt x="863406" y="190073"/>
                      <a:pt x="854689" y="158998"/>
                      <a:pt x="837255" y="138363"/>
                    </a:cubicBezTo>
                    <a:cubicBezTo>
                      <a:pt x="819820" y="117729"/>
                      <a:pt x="794766" y="107411"/>
                      <a:pt x="762076" y="107411"/>
                    </a:cubicBezTo>
                    <a:cubicBezTo>
                      <a:pt x="697382" y="107411"/>
                      <a:pt x="661233" y="147706"/>
                      <a:pt x="653704" y="228173"/>
                    </a:cubicBezTo>
                    <a:lnTo>
                      <a:pt x="546216" y="218343"/>
                    </a:lnTo>
                    <a:cubicBezTo>
                      <a:pt x="552861" y="149047"/>
                      <a:pt x="575233" y="95280"/>
                      <a:pt x="613577" y="57165"/>
                    </a:cubicBezTo>
                    <a:cubicBezTo>
                      <a:pt x="651921" y="19050"/>
                      <a:pt x="701939" y="0"/>
                      <a:pt x="763463" y="0"/>
                    </a:cubicBezTo>
                    <a:cubicBezTo>
                      <a:pt x="830717" y="0"/>
                      <a:pt x="882335" y="18806"/>
                      <a:pt x="918484" y="56311"/>
                    </a:cubicBezTo>
                    <a:cubicBezTo>
                      <a:pt x="954648" y="93817"/>
                      <a:pt x="972677" y="147096"/>
                      <a:pt x="972677" y="216042"/>
                    </a:cubicBezTo>
                    <a:cubicBezTo>
                      <a:pt x="972677" y="264962"/>
                      <a:pt x="961476" y="306217"/>
                      <a:pt x="938997" y="339958"/>
                    </a:cubicBezTo>
                    <a:cubicBezTo>
                      <a:pt x="916503" y="373700"/>
                      <a:pt x="882030" y="396407"/>
                      <a:pt x="835578" y="408416"/>
                    </a:cubicBezTo>
                    <a:lnTo>
                      <a:pt x="835578" y="410718"/>
                    </a:lnTo>
                    <a:cubicBezTo>
                      <a:pt x="883920" y="417286"/>
                      <a:pt x="921852" y="437433"/>
                      <a:pt x="949391" y="471418"/>
                    </a:cubicBezTo>
                    <a:cubicBezTo>
                      <a:pt x="976838" y="505282"/>
                      <a:pt x="990600" y="548365"/>
                      <a:pt x="990600" y="600791"/>
                    </a:cubicBezTo>
                    <a:close/>
                    <a:moveTo>
                      <a:pt x="346816" y="418734"/>
                    </a:moveTo>
                    <a:cubicBezTo>
                      <a:pt x="346816" y="342884"/>
                      <a:pt x="342854" y="282305"/>
                      <a:pt x="335020" y="236799"/>
                    </a:cubicBezTo>
                    <a:cubicBezTo>
                      <a:pt x="327202" y="191399"/>
                      <a:pt x="314812" y="158145"/>
                      <a:pt x="298079" y="136900"/>
                    </a:cubicBezTo>
                    <a:cubicBezTo>
                      <a:pt x="281238" y="115671"/>
                      <a:pt x="258348" y="105110"/>
                      <a:pt x="229529" y="105110"/>
                    </a:cubicBezTo>
                    <a:cubicBezTo>
                      <a:pt x="185547" y="105110"/>
                      <a:pt x="154442" y="129143"/>
                      <a:pt x="136215" y="177088"/>
                    </a:cubicBezTo>
                    <a:cubicBezTo>
                      <a:pt x="117988" y="225018"/>
                      <a:pt x="108874" y="305622"/>
                      <a:pt x="108874" y="418734"/>
                    </a:cubicBezTo>
                    <a:cubicBezTo>
                      <a:pt x="108874" y="528218"/>
                      <a:pt x="118079" y="607710"/>
                      <a:pt x="136611" y="657362"/>
                    </a:cubicBezTo>
                    <a:cubicBezTo>
                      <a:pt x="155234" y="706998"/>
                      <a:pt x="185547" y="731870"/>
                      <a:pt x="227639" y="731870"/>
                    </a:cubicBezTo>
                    <a:cubicBezTo>
                      <a:pt x="269046" y="731870"/>
                      <a:pt x="299267" y="706633"/>
                      <a:pt x="318287" y="656264"/>
                    </a:cubicBezTo>
                    <a:cubicBezTo>
                      <a:pt x="337306" y="605774"/>
                      <a:pt x="346816" y="526633"/>
                      <a:pt x="346816" y="418734"/>
                    </a:cubicBezTo>
                    <a:close/>
                    <a:moveTo>
                      <a:pt x="456178" y="418734"/>
                    </a:moveTo>
                    <a:cubicBezTo>
                      <a:pt x="456178" y="555528"/>
                      <a:pt x="436854" y="659419"/>
                      <a:pt x="398419" y="730666"/>
                    </a:cubicBezTo>
                    <a:cubicBezTo>
                      <a:pt x="359892" y="802035"/>
                      <a:pt x="302635" y="837590"/>
                      <a:pt x="226649" y="837590"/>
                    </a:cubicBezTo>
                    <a:cubicBezTo>
                      <a:pt x="75590" y="837590"/>
                      <a:pt x="0" y="698007"/>
                      <a:pt x="0" y="418734"/>
                    </a:cubicBezTo>
                    <a:cubicBezTo>
                      <a:pt x="0" y="322127"/>
                      <a:pt x="8427" y="242986"/>
                      <a:pt x="25161" y="181325"/>
                    </a:cubicBezTo>
                    <a:cubicBezTo>
                      <a:pt x="42001" y="119801"/>
                      <a:pt x="66766" y="74157"/>
                      <a:pt x="99456" y="44424"/>
                    </a:cubicBezTo>
                    <a:cubicBezTo>
                      <a:pt x="132054" y="14813"/>
                      <a:pt x="175442" y="0"/>
                      <a:pt x="229529" y="0"/>
                    </a:cubicBezTo>
                    <a:cubicBezTo>
                      <a:pt x="306491" y="0"/>
                      <a:pt x="363458" y="34229"/>
                      <a:pt x="400507" y="102809"/>
                    </a:cubicBezTo>
                    <a:cubicBezTo>
                      <a:pt x="437647" y="171373"/>
                      <a:pt x="456178" y="276727"/>
                      <a:pt x="456178" y="41873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21"/>
            <a:chOff x="3866082" y="686922"/>
            <a:chExt cx="4074281" cy="461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写出到文本格式</a:t>
              </a:r>
              <a:endParaRPr lang="zh-CN" sz="5400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 descr="7b0a202020202274657874626f78223a20227b5c2263617465676f72795f69645c223a31303430392c5c2269645c223a32303334323131357d220a7d0a"/>
          <p:cNvGrpSpPr/>
          <p:nvPr/>
        </p:nvGrpSpPr>
        <p:grpSpPr>
          <a:xfrm>
            <a:off x="7223760" y="4732654"/>
            <a:ext cx="8950325" cy="3300465"/>
            <a:chOff x="5509" y="3740"/>
            <a:chExt cx="8922" cy="3286"/>
          </a:xfrm>
        </p:grpSpPr>
        <p:grpSp>
          <p:nvGrpSpPr>
            <p:cNvPr id="17" name="图形 15"/>
            <p:cNvGrpSpPr/>
            <p:nvPr/>
          </p:nvGrpSpPr>
          <p:grpSpPr>
            <a:xfrm>
              <a:off x="5509" y="3740"/>
              <a:ext cx="8922" cy="3286"/>
              <a:chOff x="3498344" y="2374610"/>
              <a:chExt cx="5665175" cy="2086487"/>
            </a:xfrm>
          </p:grpSpPr>
          <p:sp>
            <p:nvSpPr>
              <p:cNvPr id="18" name="任意多边形: 形状 17"/>
              <p:cNvSpPr/>
              <p:nvPr/>
            </p:nvSpPr>
            <p:spPr>
              <a:xfrm>
                <a:off x="3652949" y="2551507"/>
                <a:ext cx="5036527" cy="1909590"/>
              </a:xfrm>
              <a:custGeom>
                <a:avLst/>
                <a:gdLst>
                  <a:gd name="connsiteX0" fmla="*/ 384425 w 5036527"/>
                  <a:gd name="connsiteY0" fmla="*/ 0 h 1909590"/>
                  <a:gd name="connsiteX1" fmla="*/ 384425 w 5036527"/>
                  <a:gd name="connsiteY1" fmla="*/ 227034 h 1909590"/>
                  <a:gd name="connsiteX2" fmla="*/ 0 w 5036527"/>
                  <a:gd name="connsiteY2" fmla="*/ 568281 h 1909590"/>
                  <a:gd name="connsiteX3" fmla="*/ 384425 w 5036527"/>
                  <a:gd name="connsiteY3" fmla="*/ 908135 h 1909590"/>
                  <a:gd name="connsiteX4" fmla="*/ 384425 w 5036527"/>
                  <a:gd name="connsiteY4" fmla="*/ 1909590 h 1909590"/>
                  <a:gd name="connsiteX5" fmla="*/ 5036528 w 5036527"/>
                  <a:gd name="connsiteY5" fmla="*/ 1909590 h 1909590"/>
                  <a:gd name="connsiteX6" fmla="*/ 5036528 w 5036527"/>
                  <a:gd name="connsiteY6" fmla="*/ 0 h 19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9590">
                    <a:moveTo>
                      <a:pt x="384425" y="0"/>
                    </a:moveTo>
                    <a:lnTo>
                      <a:pt x="384425" y="227034"/>
                    </a:lnTo>
                    <a:lnTo>
                      <a:pt x="0" y="568281"/>
                    </a:lnTo>
                    <a:lnTo>
                      <a:pt x="384425" y="908135"/>
                    </a:lnTo>
                    <a:lnTo>
                      <a:pt x="384425" y="1909590"/>
                    </a:lnTo>
                    <a:lnTo>
                      <a:pt x="5036528" y="1909590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E9E9EB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3540129" y="2426151"/>
                <a:ext cx="5036527" cy="1908197"/>
              </a:xfrm>
              <a:custGeom>
                <a:avLst/>
                <a:gdLst>
                  <a:gd name="connsiteX0" fmla="*/ 385818 w 5036527"/>
                  <a:gd name="connsiteY0" fmla="*/ 0 h 1908197"/>
                  <a:gd name="connsiteX1" fmla="*/ 385818 w 5036527"/>
                  <a:gd name="connsiteY1" fmla="*/ 225641 h 1908197"/>
                  <a:gd name="connsiteX2" fmla="*/ 0 w 5036527"/>
                  <a:gd name="connsiteY2" fmla="*/ 566888 h 1908197"/>
                  <a:gd name="connsiteX3" fmla="*/ 385818 w 5036527"/>
                  <a:gd name="connsiteY3" fmla="*/ 908135 h 1908197"/>
                  <a:gd name="connsiteX4" fmla="*/ 385818 w 5036527"/>
                  <a:gd name="connsiteY4" fmla="*/ 1908197 h 1908197"/>
                  <a:gd name="connsiteX5" fmla="*/ 5036528 w 5036527"/>
                  <a:gd name="connsiteY5" fmla="*/ 1908197 h 1908197"/>
                  <a:gd name="connsiteX6" fmla="*/ 5036528 w 5036527"/>
                  <a:gd name="connsiteY6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8197">
                    <a:moveTo>
                      <a:pt x="385818" y="0"/>
                    </a:moveTo>
                    <a:lnTo>
                      <a:pt x="385818" y="225641"/>
                    </a:lnTo>
                    <a:lnTo>
                      <a:pt x="0" y="566888"/>
                    </a:lnTo>
                    <a:lnTo>
                      <a:pt x="385818" y="908135"/>
                    </a:lnTo>
                    <a:lnTo>
                      <a:pt x="385818" y="1908197"/>
                    </a:lnTo>
                    <a:lnTo>
                      <a:pt x="5036528" y="1908197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530379" y="2426151"/>
                <a:ext cx="5046277" cy="1908197"/>
              </a:xfrm>
              <a:custGeom>
                <a:avLst/>
                <a:gdLst>
                  <a:gd name="connsiteX0" fmla="*/ 4912565 w 5046277"/>
                  <a:gd name="connsiteY0" fmla="*/ 0 h 1908197"/>
                  <a:gd name="connsiteX1" fmla="*/ 4912565 w 5046277"/>
                  <a:gd name="connsiteY1" fmla="*/ 1763341 h 1908197"/>
                  <a:gd name="connsiteX2" fmla="*/ 473567 w 5046277"/>
                  <a:gd name="connsiteY2" fmla="*/ 1763341 h 1908197"/>
                  <a:gd name="connsiteX3" fmla="*/ 473567 w 5046277"/>
                  <a:gd name="connsiteY3" fmla="*/ 895599 h 1908197"/>
                  <a:gd name="connsiteX4" fmla="*/ 473567 w 5046277"/>
                  <a:gd name="connsiteY4" fmla="*/ 895599 h 1908197"/>
                  <a:gd name="connsiteX5" fmla="*/ 473567 w 5046277"/>
                  <a:gd name="connsiteY5" fmla="*/ 895599 h 1908197"/>
                  <a:gd name="connsiteX6" fmla="*/ 39000 w 5046277"/>
                  <a:gd name="connsiteY6" fmla="*/ 518138 h 1908197"/>
                  <a:gd name="connsiteX7" fmla="*/ 0 w 5046277"/>
                  <a:gd name="connsiteY7" fmla="*/ 562709 h 1908197"/>
                  <a:gd name="connsiteX8" fmla="*/ 395568 w 5046277"/>
                  <a:gd name="connsiteY8" fmla="*/ 906742 h 1908197"/>
                  <a:gd name="connsiteX9" fmla="*/ 395568 w 5046277"/>
                  <a:gd name="connsiteY9" fmla="*/ 1763341 h 1908197"/>
                  <a:gd name="connsiteX10" fmla="*/ 395568 w 5046277"/>
                  <a:gd name="connsiteY10" fmla="*/ 1908197 h 1908197"/>
                  <a:gd name="connsiteX11" fmla="*/ 473567 w 5046277"/>
                  <a:gd name="connsiteY11" fmla="*/ 1908197 h 1908197"/>
                  <a:gd name="connsiteX12" fmla="*/ 4912565 w 5046277"/>
                  <a:gd name="connsiteY12" fmla="*/ 1908197 h 1908197"/>
                  <a:gd name="connsiteX13" fmla="*/ 5046278 w 5046277"/>
                  <a:gd name="connsiteY13" fmla="*/ 1908197 h 1908197"/>
                  <a:gd name="connsiteX14" fmla="*/ 5046278 w 5046277"/>
                  <a:gd name="connsiteY14" fmla="*/ 1763341 h 1908197"/>
                  <a:gd name="connsiteX15" fmla="*/ 5046278 w 5046277"/>
                  <a:gd name="connsiteY15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46277" h="1908197">
                    <a:moveTo>
                      <a:pt x="4912565" y="0"/>
                    </a:moveTo>
                    <a:lnTo>
                      <a:pt x="4912565" y="1763341"/>
                    </a:lnTo>
                    <a:lnTo>
                      <a:pt x="473567" y="1763341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39000" y="518138"/>
                    </a:lnTo>
                    <a:lnTo>
                      <a:pt x="0" y="562709"/>
                    </a:lnTo>
                    <a:lnTo>
                      <a:pt x="395568" y="906742"/>
                    </a:lnTo>
                    <a:lnTo>
                      <a:pt x="395568" y="1763341"/>
                    </a:lnTo>
                    <a:lnTo>
                      <a:pt x="395568" y="1908197"/>
                    </a:lnTo>
                    <a:lnTo>
                      <a:pt x="473567" y="1908197"/>
                    </a:lnTo>
                    <a:lnTo>
                      <a:pt x="4912565" y="1908197"/>
                    </a:lnTo>
                    <a:lnTo>
                      <a:pt x="5046278" y="1908197"/>
                    </a:lnTo>
                    <a:lnTo>
                      <a:pt x="5046278" y="1763341"/>
                    </a:lnTo>
                    <a:lnTo>
                      <a:pt x="5046278" y="0"/>
                    </a:lnTo>
                    <a:close/>
                  </a:path>
                </a:pathLst>
              </a:custGeom>
              <a:solidFill>
                <a:srgbClr val="B4B4B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3498344" y="2374610"/>
                <a:ext cx="5665175" cy="1987500"/>
              </a:xfrm>
              <a:custGeom>
                <a:avLst/>
                <a:gdLst>
                  <a:gd name="connsiteX0" fmla="*/ 5104777 w 5106170"/>
                  <a:gd name="connsiteY0" fmla="*/ 1963911 h 1963910"/>
                  <a:gd name="connsiteX1" fmla="*/ 399747 w 5106170"/>
                  <a:gd name="connsiteY1" fmla="*/ 1963911 h 1963910"/>
                  <a:gd name="connsiteX2" fmla="*/ 399747 w 5106170"/>
                  <a:gd name="connsiteY2" fmla="*/ 947134 h 1963910"/>
                  <a:gd name="connsiteX3" fmla="*/ 0 w 5106170"/>
                  <a:gd name="connsiteY3" fmla="*/ 594745 h 1963910"/>
                  <a:gd name="connsiteX4" fmla="*/ 399747 w 5106170"/>
                  <a:gd name="connsiteY4" fmla="*/ 240962 h 1963910"/>
                  <a:gd name="connsiteX5" fmla="*/ 399747 w 5106170"/>
                  <a:gd name="connsiteY5" fmla="*/ 0 h 1963910"/>
                  <a:gd name="connsiteX6" fmla="*/ 5106170 w 5106170"/>
                  <a:gd name="connsiteY6" fmla="*/ 0 h 1963910"/>
                  <a:gd name="connsiteX7" fmla="*/ 5106170 w 5106170"/>
                  <a:gd name="connsiteY7" fmla="*/ 1963911 h 1963910"/>
                  <a:gd name="connsiteX8" fmla="*/ 454067 w 5106170"/>
                  <a:gd name="connsiteY8" fmla="*/ 1908197 h 1963910"/>
                  <a:gd name="connsiteX9" fmla="*/ 5050456 w 5106170"/>
                  <a:gd name="connsiteY9" fmla="*/ 1908197 h 1963910"/>
                  <a:gd name="connsiteX10" fmla="*/ 5050456 w 5106170"/>
                  <a:gd name="connsiteY10" fmla="*/ 55714 h 1963910"/>
                  <a:gd name="connsiteX11" fmla="*/ 454067 w 5106170"/>
                  <a:gd name="connsiteY11" fmla="*/ 55714 h 1963910"/>
                  <a:gd name="connsiteX12" fmla="*/ 454067 w 5106170"/>
                  <a:gd name="connsiteY12" fmla="*/ 267426 h 1963910"/>
                  <a:gd name="connsiteX13" fmla="*/ 83571 w 5106170"/>
                  <a:gd name="connsiteY13" fmla="*/ 594745 h 1963910"/>
                  <a:gd name="connsiteX14" fmla="*/ 455460 w 5106170"/>
                  <a:gd name="connsiteY14" fmla="*/ 923456 h 1963910"/>
                  <a:gd name="connsiteX15" fmla="*/ 455460 w 5106170"/>
                  <a:gd name="connsiteY15" fmla="*/ 1908197 h 196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06170" h="1963910">
                    <a:moveTo>
                      <a:pt x="5104777" y="1963911"/>
                    </a:moveTo>
                    <a:lnTo>
                      <a:pt x="399747" y="1963911"/>
                    </a:lnTo>
                    <a:lnTo>
                      <a:pt x="399747" y="947134"/>
                    </a:lnTo>
                    <a:lnTo>
                      <a:pt x="0" y="594745"/>
                    </a:lnTo>
                    <a:lnTo>
                      <a:pt x="399747" y="240962"/>
                    </a:lnTo>
                    <a:lnTo>
                      <a:pt x="399747" y="0"/>
                    </a:lnTo>
                    <a:lnTo>
                      <a:pt x="5106170" y="0"/>
                    </a:lnTo>
                    <a:lnTo>
                      <a:pt x="5106170" y="1963911"/>
                    </a:lnTo>
                    <a:close/>
                    <a:moveTo>
                      <a:pt x="454067" y="1908197"/>
                    </a:moveTo>
                    <a:lnTo>
                      <a:pt x="5050456" y="1908197"/>
                    </a:lnTo>
                    <a:lnTo>
                      <a:pt x="5050456" y="55714"/>
                    </a:lnTo>
                    <a:lnTo>
                      <a:pt x="454067" y="55714"/>
                    </a:lnTo>
                    <a:lnTo>
                      <a:pt x="454067" y="267426"/>
                    </a:lnTo>
                    <a:lnTo>
                      <a:pt x="83571" y="594745"/>
                    </a:lnTo>
                    <a:lnTo>
                      <a:pt x="455460" y="923456"/>
                    </a:lnTo>
                    <a:lnTo>
                      <a:pt x="455460" y="1908197"/>
                    </a:lnTo>
                    <a:close/>
                  </a:path>
                </a:pathLst>
              </a:custGeom>
              <a:solidFill>
                <a:srgbClr val="23181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6872" y="4709"/>
              <a:ext cx="6708" cy="9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0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pd.to_csv(</a:t>
              </a:r>
              <a:r>
                <a:rPr lang="zh-CN" altLang="en-US" sz="40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存储路径）</a:t>
              </a:r>
              <a:endParaRPr lang="zh-CN" altLang="en-US" sz="40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2" name="Group 584"/>
          <p:cNvGrpSpPr/>
          <p:nvPr/>
        </p:nvGrpSpPr>
        <p:grpSpPr>
          <a:xfrm>
            <a:off x="9527704" y="5555692"/>
            <a:ext cx="12961440" cy="2593340"/>
            <a:chOff x="35623" y="260478"/>
            <a:chExt cx="13718607" cy="2593340"/>
          </a:xfrm>
        </p:grpSpPr>
        <p:sp>
          <p:nvSpPr>
            <p:cNvPr id="13" name="text 584"/>
            <p:cNvSpPr/>
            <p:nvPr/>
          </p:nvSpPr>
          <p:spPr>
            <a:xfrm>
              <a:off x="35623" y="260478"/>
              <a:ext cx="13718607" cy="259334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>
                <a:defRPr sz="2400" spc="0"/>
              </a:pPr>
              <a:r>
                <a:rPr lang="zh-CN" altLang="en-US" sz="8800" dirty="0">
                  <a:sym typeface="+mn-ea"/>
                </a:rPr>
                <a:t>其他文件格式的读取与保存</a:t>
              </a:r>
              <a:endParaRPr lang="zh-CN" sz="8800" spc="660" dirty="0"/>
            </a:p>
          </p:txBody>
        </p:sp>
      </p:grpSp>
      <p:grpSp>
        <p:nvGrpSpPr>
          <p:cNvPr id="14" name="Group 595"/>
          <p:cNvGrpSpPr/>
          <p:nvPr/>
        </p:nvGrpSpPr>
        <p:grpSpPr>
          <a:xfrm>
            <a:off x="6543401" y="6014161"/>
            <a:ext cx="1676400" cy="1676400"/>
            <a:chOff x="-2868991" y="-763356"/>
            <a:chExt cx="1676400" cy="1676400"/>
          </a:xfrm>
        </p:grpSpPr>
        <p:grpSp>
          <p:nvGrpSpPr>
            <p:cNvPr id="15" name="Group 596"/>
            <p:cNvGrpSpPr/>
            <p:nvPr/>
          </p:nvGrpSpPr>
          <p:grpSpPr>
            <a:xfrm>
              <a:off x="-2868991" y="-763356"/>
              <a:ext cx="1676400" cy="1676400"/>
              <a:chOff x="-2868991" y="-763356"/>
              <a:chExt cx="1676400" cy="1676400"/>
            </a:xfrm>
          </p:grpSpPr>
          <p:sp>
            <p:nvSpPr>
              <p:cNvPr id="16" name="graph 604"/>
              <p:cNvSpPr/>
              <p:nvPr/>
            </p:nvSpPr>
            <p:spPr>
              <a:xfrm>
                <a:off x="-2868991" y="-763356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17" name="graph 603"/>
              <p:cNvSpPr/>
              <p:nvPr/>
            </p:nvSpPr>
            <p:spPr>
              <a:xfrm>
                <a:off x="-2526091" y="-223623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794064" y="150830"/>
                    </a:moveTo>
                    <a:lnTo>
                      <a:pt x="598429" y="548609"/>
                    </a:lnTo>
                    <a:lnTo>
                      <a:pt x="794064" y="548609"/>
                    </a:lnTo>
                    <a:cubicBezTo>
                      <a:pt x="794064" y="548609"/>
                      <a:pt x="794064" y="150830"/>
                      <a:pt x="794064" y="150830"/>
                    </a:cubicBezTo>
                    <a:close/>
                    <a:moveTo>
                      <a:pt x="895807" y="656036"/>
                    </a:moveTo>
                    <a:lnTo>
                      <a:pt x="895807" y="826632"/>
                    </a:lnTo>
                    <a:lnTo>
                      <a:pt x="794064" y="826632"/>
                    </a:lnTo>
                    <a:lnTo>
                      <a:pt x="794064" y="656036"/>
                    </a:lnTo>
                    <a:lnTo>
                      <a:pt x="505907" y="656036"/>
                    </a:lnTo>
                    <a:lnTo>
                      <a:pt x="505907" y="546856"/>
                    </a:lnTo>
                    <a:lnTo>
                      <a:pt x="773353" y="12192"/>
                    </a:lnTo>
                    <a:lnTo>
                      <a:pt x="895807" y="12192"/>
                    </a:lnTo>
                    <a:lnTo>
                      <a:pt x="895807" y="548609"/>
                    </a:lnTo>
                    <a:lnTo>
                      <a:pt x="990600" y="548609"/>
                    </a:lnTo>
                    <a:lnTo>
                      <a:pt x="990600" y="656036"/>
                    </a:lnTo>
                    <a:cubicBezTo>
                      <a:pt x="990600" y="656036"/>
                      <a:pt x="895807" y="656036"/>
                      <a:pt x="895807" y="656036"/>
                    </a:cubicBezTo>
                    <a:close/>
                    <a:moveTo>
                      <a:pt x="338785" y="419039"/>
                    </a:moveTo>
                    <a:cubicBezTo>
                      <a:pt x="338785" y="343189"/>
                      <a:pt x="334929" y="282503"/>
                      <a:pt x="327294" y="236997"/>
                    </a:cubicBezTo>
                    <a:cubicBezTo>
                      <a:pt x="319567" y="191490"/>
                      <a:pt x="307482" y="158160"/>
                      <a:pt x="291144" y="137022"/>
                    </a:cubicBezTo>
                    <a:cubicBezTo>
                      <a:pt x="274701" y="115763"/>
                      <a:pt x="252404" y="105201"/>
                      <a:pt x="224180" y="105201"/>
                    </a:cubicBezTo>
                    <a:cubicBezTo>
                      <a:pt x="181188" y="105201"/>
                      <a:pt x="150769" y="129189"/>
                      <a:pt x="133045" y="177195"/>
                    </a:cubicBezTo>
                    <a:cubicBezTo>
                      <a:pt x="115214" y="225186"/>
                      <a:pt x="106299" y="305760"/>
                      <a:pt x="106299" y="419039"/>
                    </a:cubicBezTo>
                    <a:cubicBezTo>
                      <a:pt x="106299" y="528584"/>
                      <a:pt x="115412" y="608045"/>
                      <a:pt x="133441" y="657773"/>
                    </a:cubicBezTo>
                    <a:cubicBezTo>
                      <a:pt x="151561" y="707517"/>
                      <a:pt x="181188" y="732388"/>
                      <a:pt x="222290" y="732388"/>
                    </a:cubicBezTo>
                    <a:cubicBezTo>
                      <a:pt x="262813" y="732388"/>
                      <a:pt x="292333" y="707136"/>
                      <a:pt x="310956" y="656661"/>
                    </a:cubicBezTo>
                    <a:cubicBezTo>
                      <a:pt x="329473" y="606171"/>
                      <a:pt x="338785" y="526968"/>
                      <a:pt x="338785" y="419039"/>
                    </a:cubicBezTo>
                    <a:close/>
                    <a:moveTo>
                      <a:pt x="445571" y="419039"/>
                    </a:moveTo>
                    <a:cubicBezTo>
                      <a:pt x="445571" y="555939"/>
                      <a:pt x="426750" y="659892"/>
                      <a:pt x="389214" y="731260"/>
                    </a:cubicBezTo>
                    <a:cubicBezTo>
                      <a:pt x="351571" y="802507"/>
                      <a:pt x="295595" y="838200"/>
                      <a:pt x="221406" y="838200"/>
                    </a:cubicBezTo>
                    <a:cubicBezTo>
                      <a:pt x="73807" y="838200"/>
                      <a:pt x="0" y="698433"/>
                      <a:pt x="0" y="419039"/>
                    </a:cubicBezTo>
                    <a:cubicBezTo>
                      <a:pt x="0" y="322417"/>
                      <a:pt x="8229" y="243215"/>
                      <a:pt x="24673" y="181538"/>
                    </a:cubicBezTo>
                    <a:cubicBezTo>
                      <a:pt x="41010" y="119862"/>
                      <a:pt x="65181" y="74234"/>
                      <a:pt x="97078" y="44516"/>
                    </a:cubicBezTo>
                    <a:cubicBezTo>
                      <a:pt x="129082" y="14798"/>
                      <a:pt x="171373" y="0"/>
                      <a:pt x="224180" y="0"/>
                    </a:cubicBezTo>
                    <a:cubicBezTo>
                      <a:pt x="299359" y="0"/>
                      <a:pt x="355031" y="34320"/>
                      <a:pt x="391195" y="102839"/>
                    </a:cubicBezTo>
                    <a:cubicBezTo>
                      <a:pt x="427451" y="171465"/>
                      <a:pt x="445571" y="276910"/>
                      <a:pt x="445571" y="41903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09625"/>
            <a:ext cx="12359640" cy="1014730"/>
            <a:chOff x="3866082" y="690415"/>
            <a:chExt cx="4074281" cy="89031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298545" y="690415"/>
              <a:ext cx="3594511" cy="89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b="1">
                  <a:solidFill>
                    <a:srgbClr val="01206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保存数据</a:t>
              </a:r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cxnSp>
        <p:nvCxnSpPr>
          <p:cNvPr id="22" name="MH_Other_16"/>
          <p:cNvCxnSpPr/>
          <p:nvPr>
            <p:custDataLst>
              <p:tags r:id="rId2"/>
            </p:custDataLst>
          </p:nvPr>
        </p:nvCxnSpPr>
        <p:spPr>
          <a:xfrm>
            <a:off x="5979480" y="4729074"/>
            <a:ext cx="4827530" cy="0"/>
          </a:xfrm>
          <a:prstGeom prst="line">
            <a:avLst/>
          </a:prstGeom>
          <a:noFill/>
          <a:ln w="6350" cap="flat" cmpd="sng" algn="ctr">
            <a:solidFill>
              <a:srgbClr val="48A5BD"/>
            </a:solidFill>
            <a:prstDash val="dash"/>
            <a:miter lim="800000"/>
            <a:headEnd type="oval"/>
          </a:ln>
          <a:effectLst/>
        </p:spPr>
      </p:cxnSp>
      <p:sp>
        <p:nvSpPr>
          <p:cNvPr id="23" name="MH_Other_1"/>
          <p:cNvSpPr/>
          <p:nvPr>
            <p:custDataLst>
              <p:tags r:id="rId3"/>
            </p:custDataLst>
          </p:nvPr>
        </p:nvSpPr>
        <p:spPr>
          <a:xfrm>
            <a:off x="11016982" y="3879442"/>
            <a:ext cx="1718067" cy="1718068"/>
          </a:xfrm>
          <a:prstGeom prst="ellipse">
            <a:avLst/>
          </a:prstGeom>
          <a:solidFill>
            <a:srgbClr val="48A5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2000" dirty="0">
              <a:solidFill>
                <a:srgbClr val="FEFFFF"/>
              </a:solidFill>
            </a:endParaRPr>
          </a:p>
        </p:txBody>
      </p:sp>
      <p:sp>
        <p:nvSpPr>
          <p:cNvPr id="25" name="MH_Other_2"/>
          <p:cNvSpPr/>
          <p:nvPr>
            <p:custDataLst>
              <p:tags r:id="rId4"/>
            </p:custDataLst>
          </p:nvPr>
        </p:nvSpPr>
        <p:spPr>
          <a:xfrm>
            <a:off x="10796817" y="3659278"/>
            <a:ext cx="1639437" cy="2378561"/>
          </a:xfrm>
          <a:custGeom>
            <a:avLst/>
            <a:gdLst>
              <a:gd name="connsiteX0" fmla="*/ 436034 w 661577"/>
              <a:gd name="connsiteY0" fmla="*/ 0 h 960970"/>
              <a:gd name="connsiteX1" fmla="*/ 436034 w 661577"/>
              <a:gd name="connsiteY1" fmla="*/ 31343 h 960970"/>
              <a:gd name="connsiteX2" fmla="*/ 436033 w 661577"/>
              <a:gd name="connsiteY2" fmla="*/ 31343 h 960970"/>
              <a:gd name="connsiteX3" fmla="*/ 31342 w 661577"/>
              <a:gd name="connsiteY3" fmla="*/ 436034 h 960970"/>
              <a:gd name="connsiteX4" fmla="*/ 436033 w 661577"/>
              <a:gd name="connsiteY4" fmla="*/ 840725 h 960970"/>
              <a:gd name="connsiteX5" fmla="*/ 436034 w 661577"/>
              <a:gd name="connsiteY5" fmla="*/ 840725 h 960970"/>
              <a:gd name="connsiteX6" fmla="*/ 436034 w 661577"/>
              <a:gd name="connsiteY6" fmla="*/ 840582 h 960970"/>
              <a:gd name="connsiteX7" fmla="*/ 661013 w 661577"/>
              <a:gd name="connsiteY7" fmla="*/ 958769 h 960970"/>
              <a:gd name="connsiteX8" fmla="*/ 661577 w 661577"/>
              <a:gd name="connsiteY8" fmla="*/ 960970 h 960970"/>
              <a:gd name="connsiteX9" fmla="*/ 616261 w 661577"/>
              <a:gd name="connsiteY9" fmla="*/ 960970 h 960970"/>
              <a:gd name="connsiteX10" fmla="*/ 612658 w 661577"/>
              <a:gd name="connsiteY10" fmla="*/ 949974 h 960970"/>
              <a:gd name="connsiteX11" fmla="*/ 436035 w 661577"/>
              <a:gd name="connsiteY11" fmla="*/ 871925 h 960970"/>
              <a:gd name="connsiteX12" fmla="*/ 436034 w 661577"/>
              <a:gd name="connsiteY12" fmla="*/ 871925 h 960970"/>
              <a:gd name="connsiteX13" fmla="*/ 436034 w 661577"/>
              <a:gd name="connsiteY13" fmla="*/ 872068 h 960970"/>
              <a:gd name="connsiteX14" fmla="*/ 0 w 661577"/>
              <a:gd name="connsiteY14" fmla="*/ 436034 h 960970"/>
              <a:gd name="connsiteX15" fmla="*/ 436034 w 661577"/>
              <a:gd name="connsiteY15" fmla="*/ 0 h 96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1577" h="960970">
                <a:moveTo>
                  <a:pt x="436034" y="0"/>
                </a:moveTo>
                <a:lnTo>
                  <a:pt x="436034" y="31343"/>
                </a:lnTo>
                <a:lnTo>
                  <a:pt x="436033" y="31343"/>
                </a:lnTo>
                <a:cubicBezTo>
                  <a:pt x="212528" y="31343"/>
                  <a:pt x="31342" y="212529"/>
                  <a:pt x="31342" y="436034"/>
                </a:cubicBezTo>
                <a:cubicBezTo>
                  <a:pt x="31342" y="659539"/>
                  <a:pt x="212528" y="840725"/>
                  <a:pt x="436033" y="840725"/>
                </a:cubicBezTo>
                <a:lnTo>
                  <a:pt x="436034" y="840725"/>
                </a:lnTo>
                <a:lnTo>
                  <a:pt x="436034" y="840582"/>
                </a:lnTo>
                <a:cubicBezTo>
                  <a:pt x="556441" y="840582"/>
                  <a:pt x="582106" y="879862"/>
                  <a:pt x="661013" y="958769"/>
                </a:cubicBezTo>
                <a:lnTo>
                  <a:pt x="661577" y="960970"/>
                </a:lnTo>
                <a:lnTo>
                  <a:pt x="616261" y="960970"/>
                </a:lnTo>
                <a:lnTo>
                  <a:pt x="612658" y="949974"/>
                </a:lnTo>
                <a:cubicBezTo>
                  <a:pt x="551329" y="895790"/>
                  <a:pt x="547787" y="871925"/>
                  <a:pt x="436035" y="871925"/>
                </a:cubicBezTo>
                <a:lnTo>
                  <a:pt x="436034" y="871925"/>
                </a:lnTo>
                <a:lnTo>
                  <a:pt x="436034" y="872068"/>
                </a:lnTo>
                <a:cubicBezTo>
                  <a:pt x="195219" y="872068"/>
                  <a:pt x="0" y="676849"/>
                  <a:pt x="0" y="436034"/>
                </a:cubicBezTo>
                <a:cubicBezTo>
                  <a:pt x="0" y="195219"/>
                  <a:pt x="195219" y="0"/>
                  <a:pt x="436034" y="0"/>
                </a:cubicBezTo>
                <a:close/>
              </a:path>
            </a:pathLst>
          </a:custGeom>
          <a:solidFill>
            <a:srgbClr val="48A5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28" name="MH_Other_3"/>
          <p:cNvSpPr/>
          <p:nvPr>
            <p:custDataLst>
              <p:tags r:id="rId5"/>
            </p:custDataLst>
          </p:nvPr>
        </p:nvSpPr>
        <p:spPr>
          <a:xfrm>
            <a:off x="12306515" y="5990663"/>
            <a:ext cx="180850" cy="180850"/>
          </a:xfrm>
          <a:prstGeom prst="ellipse">
            <a:avLst/>
          </a:prstGeom>
          <a:solidFill>
            <a:srgbClr val="48A5BD"/>
          </a:solidFill>
          <a:ln w="9525" cap="flat" cmpd="sng" algn="ctr">
            <a:solidFill>
              <a:srgbClr val="FEFFFF"/>
            </a:solidFill>
            <a:prstDash val="solid"/>
            <a:miter lim="800000"/>
          </a:ln>
          <a:effectLst/>
        </p:spPr>
        <p:txBody>
          <a:bodyPr wrap="square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34" name="KSO_Shape"/>
          <p:cNvSpPr/>
          <p:nvPr>
            <p:custDataLst>
              <p:tags r:id="rId6"/>
            </p:custDataLst>
          </p:nvPr>
        </p:nvSpPr>
        <p:spPr bwMode="auto">
          <a:xfrm>
            <a:off x="11633928" y="4233811"/>
            <a:ext cx="494630" cy="989260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77377" y="3931110"/>
            <a:ext cx="4086857" cy="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400" b="1" spc="300">
                <a:solidFill>
                  <a:srgbClr val="48A5B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csv</a:t>
            </a:r>
            <a:endParaRPr lang="en-US" altLang="zh-CN" sz="5400" b="1" spc="300">
              <a:solidFill>
                <a:srgbClr val="48A5B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5133136" y="4239651"/>
            <a:ext cx="731031" cy="707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>
                <a:solidFill>
                  <a:srgbClr val="48A5BD"/>
                </a:solidFill>
              </a:rPr>
              <a:t>①</a:t>
            </a:r>
            <a:endParaRPr lang="zh-CN" altLang="en-US" sz="5400" b="1" dirty="0">
              <a:solidFill>
                <a:srgbClr val="48A5BD"/>
              </a:solidFill>
            </a:endParaRPr>
          </a:p>
        </p:txBody>
      </p:sp>
      <p:cxnSp>
        <p:nvCxnSpPr>
          <p:cNvPr id="48" name="MH_Other_17"/>
          <p:cNvCxnSpPr/>
          <p:nvPr>
            <p:custDataLst>
              <p:tags r:id="rId9"/>
            </p:custDataLst>
          </p:nvPr>
        </p:nvCxnSpPr>
        <p:spPr>
          <a:xfrm>
            <a:off x="5978392" y="7096591"/>
            <a:ext cx="4827530" cy="0"/>
          </a:xfrm>
          <a:prstGeom prst="line">
            <a:avLst/>
          </a:prstGeom>
          <a:noFill/>
          <a:ln w="6350" cap="flat" cmpd="sng" algn="ctr">
            <a:solidFill>
              <a:srgbClr val="76C6AF"/>
            </a:solidFill>
            <a:prstDash val="dash"/>
            <a:miter lim="800000"/>
            <a:headEnd type="oval"/>
          </a:ln>
          <a:effectLst/>
        </p:spPr>
      </p:cxnSp>
      <p:sp>
        <p:nvSpPr>
          <p:cNvPr id="55" name="MH_Other_7"/>
          <p:cNvSpPr/>
          <p:nvPr>
            <p:custDataLst>
              <p:tags r:id="rId10"/>
            </p:custDataLst>
          </p:nvPr>
        </p:nvSpPr>
        <p:spPr>
          <a:xfrm>
            <a:off x="11040570" y="6238344"/>
            <a:ext cx="1718067" cy="1718068"/>
          </a:xfrm>
          <a:prstGeom prst="ellipse">
            <a:avLst/>
          </a:prstGeom>
          <a:solidFill>
            <a:srgbClr val="77C6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2000" dirty="0">
              <a:solidFill>
                <a:srgbClr val="FEFFFF"/>
              </a:solidFill>
            </a:endParaRPr>
          </a:p>
        </p:txBody>
      </p:sp>
      <p:sp>
        <p:nvSpPr>
          <p:cNvPr id="56" name="MH_Other_8"/>
          <p:cNvSpPr/>
          <p:nvPr>
            <p:custDataLst>
              <p:tags r:id="rId11"/>
            </p:custDataLst>
          </p:nvPr>
        </p:nvSpPr>
        <p:spPr>
          <a:xfrm>
            <a:off x="10820405" y="6018179"/>
            <a:ext cx="1639437" cy="2378561"/>
          </a:xfrm>
          <a:custGeom>
            <a:avLst/>
            <a:gdLst>
              <a:gd name="connsiteX0" fmla="*/ 436034 w 661577"/>
              <a:gd name="connsiteY0" fmla="*/ 0 h 960970"/>
              <a:gd name="connsiteX1" fmla="*/ 436034 w 661577"/>
              <a:gd name="connsiteY1" fmla="*/ 31343 h 960970"/>
              <a:gd name="connsiteX2" fmla="*/ 436033 w 661577"/>
              <a:gd name="connsiteY2" fmla="*/ 31343 h 960970"/>
              <a:gd name="connsiteX3" fmla="*/ 31342 w 661577"/>
              <a:gd name="connsiteY3" fmla="*/ 436034 h 960970"/>
              <a:gd name="connsiteX4" fmla="*/ 436033 w 661577"/>
              <a:gd name="connsiteY4" fmla="*/ 840725 h 960970"/>
              <a:gd name="connsiteX5" fmla="*/ 436034 w 661577"/>
              <a:gd name="connsiteY5" fmla="*/ 840725 h 960970"/>
              <a:gd name="connsiteX6" fmla="*/ 436034 w 661577"/>
              <a:gd name="connsiteY6" fmla="*/ 840582 h 960970"/>
              <a:gd name="connsiteX7" fmla="*/ 661013 w 661577"/>
              <a:gd name="connsiteY7" fmla="*/ 958769 h 960970"/>
              <a:gd name="connsiteX8" fmla="*/ 661577 w 661577"/>
              <a:gd name="connsiteY8" fmla="*/ 960970 h 960970"/>
              <a:gd name="connsiteX9" fmla="*/ 616261 w 661577"/>
              <a:gd name="connsiteY9" fmla="*/ 960970 h 960970"/>
              <a:gd name="connsiteX10" fmla="*/ 612658 w 661577"/>
              <a:gd name="connsiteY10" fmla="*/ 949974 h 960970"/>
              <a:gd name="connsiteX11" fmla="*/ 436035 w 661577"/>
              <a:gd name="connsiteY11" fmla="*/ 871925 h 960970"/>
              <a:gd name="connsiteX12" fmla="*/ 436034 w 661577"/>
              <a:gd name="connsiteY12" fmla="*/ 871925 h 960970"/>
              <a:gd name="connsiteX13" fmla="*/ 436034 w 661577"/>
              <a:gd name="connsiteY13" fmla="*/ 872068 h 960970"/>
              <a:gd name="connsiteX14" fmla="*/ 0 w 661577"/>
              <a:gd name="connsiteY14" fmla="*/ 436034 h 960970"/>
              <a:gd name="connsiteX15" fmla="*/ 436034 w 661577"/>
              <a:gd name="connsiteY15" fmla="*/ 0 h 96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1577" h="960970">
                <a:moveTo>
                  <a:pt x="436034" y="0"/>
                </a:moveTo>
                <a:lnTo>
                  <a:pt x="436034" y="31343"/>
                </a:lnTo>
                <a:lnTo>
                  <a:pt x="436033" y="31343"/>
                </a:lnTo>
                <a:cubicBezTo>
                  <a:pt x="212528" y="31343"/>
                  <a:pt x="31342" y="212529"/>
                  <a:pt x="31342" y="436034"/>
                </a:cubicBezTo>
                <a:cubicBezTo>
                  <a:pt x="31342" y="659539"/>
                  <a:pt x="212528" y="840725"/>
                  <a:pt x="436033" y="840725"/>
                </a:cubicBezTo>
                <a:lnTo>
                  <a:pt x="436034" y="840725"/>
                </a:lnTo>
                <a:lnTo>
                  <a:pt x="436034" y="840582"/>
                </a:lnTo>
                <a:cubicBezTo>
                  <a:pt x="556441" y="840582"/>
                  <a:pt x="582106" y="879862"/>
                  <a:pt x="661013" y="958769"/>
                </a:cubicBezTo>
                <a:lnTo>
                  <a:pt x="661577" y="960970"/>
                </a:lnTo>
                <a:lnTo>
                  <a:pt x="616261" y="960970"/>
                </a:lnTo>
                <a:lnTo>
                  <a:pt x="612658" y="949974"/>
                </a:lnTo>
                <a:cubicBezTo>
                  <a:pt x="551329" y="895790"/>
                  <a:pt x="547787" y="871925"/>
                  <a:pt x="436035" y="871925"/>
                </a:cubicBezTo>
                <a:lnTo>
                  <a:pt x="436034" y="871925"/>
                </a:lnTo>
                <a:lnTo>
                  <a:pt x="436034" y="872068"/>
                </a:lnTo>
                <a:cubicBezTo>
                  <a:pt x="195219" y="872068"/>
                  <a:pt x="0" y="676849"/>
                  <a:pt x="0" y="436034"/>
                </a:cubicBezTo>
                <a:cubicBezTo>
                  <a:pt x="0" y="195219"/>
                  <a:pt x="195219" y="0"/>
                  <a:pt x="436034" y="0"/>
                </a:cubicBezTo>
                <a:close/>
              </a:path>
            </a:pathLst>
          </a:custGeom>
          <a:solidFill>
            <a:srgbClr val="76C6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58" name="MH_Other_9"/>
          <p:cNvSpPr/>
          <p:nvPr>
            <p:custDataLst>
              <p:tags r:id="rId12"/>
            </p:custDataLst>
          </p:nvPr>
        </p:nvSpPr>
        <p:spPr>
          <a:xfrm>
            <a:off x="12330103" y="8349565"/>
            <a:ext cx="180850" cy="180850"/>
          </a:xfrm>
          <a:prstGeom prst="ellipse">
            <a:avLst/>
          </a:prstGeom>
          <a:solidFill>
            <a:srgbClr val="76C6AF"/>
          </a:solidFill>
          <a:ln w="9525" cap="flat" cmpd="sng" algn="ctr">
            <a:solidFill>
              <a:srgbClr val="FEFFFF"/>
            </a:solidFill>
            <a:prstDash val="solid"/>
            <a:miter lim="800000"/>
          </a:ln>
          <a:effectLst/>
        </p:spPr>
        <p:txBody>
          <a:bodyPr wrap="square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59" name="KSO_Shape"/>
          <p:cNvSpPr/>
          <p:nvPr>
            <p:custDataLst>
              <p:tags r:id="rId13"/>
            </p:custDataLst>
          </p:nvPr>
        </p:nvSpPr>
        <p:spPr>
          <a:xfrm flipH="1">
            <a:off x="11469047" y="6641550"/>
            <a:ext cx="833443" cy="1077729"/>
          </a:xfrm>
          <a:custGeom>
            <a:avLst/>
            <a:gdLst/>
            <a:ahLst/>
            <a:cxnLst/>
            <a:rect l="l" t="t" r="r" b="b"/>
            <a:pathLst>
              <a:path w="1259674" h="1629655">
                <a:moveTo>
                  <a:pt x="653835" y="765559"/>
                </a:moveTo>
                <a:lnTo>
                  <a:pt x="605838" y="765559"/>
                </a:lnTo>
                <a:cubicBezTo>
                  <a:pt x="586150" y="765559"/>
                  <a:pt x="570190" y="781519"/>
                  <a:pt x="570190" y="801207"/>
                </a:cubicBezTo>
                <a:lnTo>
                  <a:pt x="570190" y="1594007"/>
                </a:lnTo>
                <a:cubicBezTo>
                  <a:pt x="570190" y="1613695"/>
                  <a:pt x="586150" y="1629655"/>
                  <a:pt x="605838" y="1629655"/>
                </a:cubicBezTo>
                <a:lnTo>
                  <a:pt x="653835" y="1629655"/>
                </a:lnTo>
                <a:cubicBezTo>
                  <a:pt x="673523" y="1629655"/>
                  <a:pt x="689483" y="1613695"/>
                  <a:pt x="689483" y="1594007"/>
                </a:cubicBezTo>
                <a:lnTo>
                  <a:pt x="689483" y="801207"/>
                </a:lnTo>
                <a:cubicBezTo>
                  <a:pt x="689483" y="781519"/>
                  <a:pt x="673523" y="765559"/>
                  <a:pt x="653835" y="765559"/>
                </a:cubicBezTo>
                <a:close/>
                <a:moveTo>
                  <a:pt x="629837" y="293110"/>
                </a:moveTo>
                <a:cubicBezTo>
                  <a:pt x="540228" y="293110"/>
                  <a:pt x="467586" y="365752"/>
                  <a:pt x="467586" y="455361"/>
                </a:cubicBezTo>
                <a:cubicBezTo>
                  <a:pt x="467586" y="544970"/>
                  <a:pt x="540228" y="617612"/>
                  <a:pt x="629837" y="617612"/>
                </a:cubicBezTo>
                <a:cubicBezTo>
                  <a:pt x="719446" y="617612"/>
                  <a:pt x="792088" y="544970"/>
                  <a:pt x="792088" y="455361"/>
                </a:cubicBezTo>
                <a:cubicBezTo>
                  <a:pt x="792088" y="365752"/>
                  <a:pt x="719446" y="293110"/>
                  <a:pt x="629837" y="293110"/>
                </a:cubicBezTo>
                <a:close/>
                <a:moveTo>
                  <a:pt x="373285" y="134938"/>
                </a:moveTo>
                <a:cubicBezTo>
                  <a:pt x="285152" y="213464"/>
                  <a:pt x="230474" y="328028"/>
                  <a:pt x="230474" y="455361"/>
                </a:cubicBezTo>
                <a:cubicBezTo>
                  <a:pt x="230474" y="582697"/>
                  <a:pt x="285152" y="697259"/>
                  <a:pt x="373285" y="775786"/>
                </a:cubicBezTo>
                <a:lnTo>
                  <a:pt x="467586" y="709160"/>
                </a:lnTo>
                <a:cubicBezTo>
                  <a:pt x="391047" y="651060"/>
                  <a:pt x="342389" y="558892"/>
                  <a:pt x="342389" y="455361"/>
                </a:cubicBezTo>
                <a:cubicBezTo>
                  <a:pt x="342389" y="351830"/>
                  <a:pt x="391047" y="259663"/>
                  <a:pt x="467586" y="201563"/>
                </a:cubicBezTo>
                <a:close/>
                <a:moveTo>
                  <a:pt x="886389" y="134938"/>
                </a:moveTo>
                <a:lnTo>
                  <a:pt x="792088" y="201563"/>
                </a:lnTo>
                <a:cubicBezTo>
                  <a:pt x="868627" y="259663"/>
                  <a:pt x="917285" y="351830"/>
                  <a:pt x="917285" y="455361"/>
                </a:cubicBezTo>
                <a:cubicBezTo>
                  <a:pt x="917285" y="558892"/>
                  <a:pt x="868627" y="651060"/>
                  <a:pt x="792088" y="709160"/>
                </a:cubicBezTo>
                <a:lnTo>
                  <a:pt x="886389" y="775786"/>
                </a:lnTo>
                <a:cubicBezTo>
                  <a:pt x="974522" y="697259"/>
                  <a:pt x="1029200" y="582697"/>
                  <a:pt x="1029200" y="455361"/>
                </a:cubicBezTo>
                <a:cubicBezTo>
                  <a:pt x="1029200" y="328028"/>
                  <a:pt x="974522" y="213464"/>
                  <a:pt x="886389" y="134938"/>
                </a:cubicBezTo>
                <a:close/>
                <a:moveTo>
                  <a:pt x="182295" y="0"/>
                </a:moveTo>
                <a:cubicBezTo>
                  <a:pt x="68824" y="118079"/>
                  <a:pt x="0" y="278683"/>
                  <a:pt x="0" y="455362"/>
                </a:cubicBezTo>
                <a:cubicBezTo>
                  <a:pt x="0" y="632040"/>
                  <a:pt x="68824" y="792644"/>
                  <a:pt x="182293" y="910723"/>
                </a:cubicBezTo>
                <a:lnTo>
                  <a:pt x="278466" y="842776"/>
                </a:lnTo>
                <a:cubicBezTo>
                  <a:pt x="179286" y="743646"/>
                  <a:pt x="117943" y="606668"/>
                  <a:pt x="117943" y="455362"/>
                </a:cubicBezTo>
                <a:cubicBezTo>
                  <a:pt x="117943" y="304057"/>
                  <a:pt x="179287" y="167078"/>
                  <a:pt x="278467" y="67947"/>
                </a:cubicBezTo>
                <a:close/>
                <a:moveTo>
                  <a:pt x="1077379" y="0"/>
                </a:moveTo>
                <a:lnTo>
                  <a:pt x="981207" y="67947"/>
                </a:lnTo>
                <a:cubicBezTo>
                  <a:pt x="1080387" y="167078"/>
                  <a:pt x="1141731" y="304057"/>
                  <a:pt x="1141731" y="455362"/>
                </a:cubicBezTo>
                <a:cubicBezTo>
                  <a:pt x="1141731" y="606668"/>
                  <a:pt x="1080388" y="743646"/>
                  <a:pt x="981208" y="842776"/>
                </a:cubicBezTo>
                <a:lnTo>
                  <a:pt x="1077381" y="910723"/>
                </a:lnTo>
                <a:cubicBezTo>
                  <a:pt x="1190850" y="792644"/>
                  <a:pt x="1259674" y="632040"/>
                  <a:pt x="1259674" y="455362"/>
                </a:cubicBezTo>
                <a:cubicBezTo>
                  <a:pt x="1259674" y="278683"/>
                  <a:pt x="1190850" y="118079"/>
                  <a:pt x="107737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0" name="文本框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77377" y="6314028"/>
            <a:ext cx="4086857" cy="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400" b="1" spc="300">
                <a:solidFill>
                  <a:srgbClr val="77C6A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excel</a:t>
            </a:r>
            <a:endParaRPr lang="en-US" altLang="zh-CN" sz="5400" b="1" spc="300">
              <a:solidFill>
                <a:srgbClr val="77C6A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15"/>
            </p:custDataLst>
          </p:nvPr>
        </p:nvSpPr>
        <p:spPr>
          <a:xfrm>
            <a:off x="5133136" y="6641158"/>
            <a:ext cx="731031" cy="707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>
                <a:solidFill>
                  <a:srgbClr val="76C6AF"/>
                </a:solidFill>
              </a:rPr>
              <a:t>③</a:t>
            </a:r>
            <a:endParaRPr lang="zh-CN" altLang="en-US" sz="5400" b="1" dirty="0">
              <a:solidFill>
                <a:srgbClr val="76C6AF"/>
              </a:solidFill>
            </a:endParaRPr>
          </a:p>
        </p:txBody>
      </p:sp>
      <p:cxnSp>
        <p:nvCxnSpPr>
          <p:cNvPr id="63" name="MH_Other_18"/>
          <p:cNvCxnSpPr/>
          <p:nvPr>
            <p:custDataLst>
              <p:tags r:id="rId16"/>
            </p:custDataLst>
          </p:nvPr>
        </p:nvCxnSpPr>
        <p:spPr>
          <a:xfrm>
            <a:off x="6047423" y="9510854"/>
            <a:ext cx="4827530" cy="0"/>
          </a:xfrm>
          <a:prstGeom prst="line">
            <a:avLst/>
          </a:prstGeom>
          <a:noFill/>
          <a:ln w="6350" cap="flat" cmpd="sng" algn="ctr">
            <a:solidFill>
              <a:srgbClr val="9BC674"/>
            </a:solidFill>
            <a:prstDash val="dash"/>
            <a:miter lim="800000"/>
            <a:headEnd type="oval"/>
          </a:ln>
          <a:effectLst/>
        </p:spPr>
      </p:cxnSp>
      <p:sp>
        <p:nvSpPr>
          <p:cNvPr id="64" name="MH_Other_13"/>
          <p:cNvSpPr/>
          <p:nvPr>
            <p:custDataLst>
              <p:tags r:id="rId17"/>
            </p:custDataLst>
          </p:nvPr>
        </p:nvSpPr>
        <p:spPr>
          <a:xfrm>
            <a:off x="11064160" y="8597245"/>
            <a:ext cx="1718067" cy="1718068"/>
          </a:xfrm>
          <a:prstGeom prst="ellipse">
            <a:avLst/>
          </a:prstGeom>
          <a:solidFill>
            <a:srgbClr val="9BC6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2000" dirty="0">
              <a:solidFill>
                <a:srgbClr val="FEFFFF"/>
              </a:solidFill>
            </a:endParaRPr>
          </a:p>
        </p:txBody>
      </p:sp>
      <p:sp>
        <p:nvSpPr>
          <p:cNvPr id="65" name="MH_Other_14"/>
          <p:cNvSpPr/>
          <p:nvPr>
            <p:custDataLst>
              <p:tags r:id="rId18"/>
            </p:custDataLst>
          </p:nvPr>
        </p:nvSpPr>
        <p:spPr>
          <a:xfrm>
            <a:off x="10843995" y="8377082"/>
            <a:ext cx="1639437" cy="2378561"/>
          </a:xfrm>
          <a:custGeom>
            <a:avLst/>
            <a:gdLst>
              <a:gd name="connsiteX0" fmla="*/ 436034 w 661577"/>
              <a:gd name="connsiteY0" fmla="*/ 0 h 960970"/>
              <a:gd name="connsiteX1" fmla="*/ 436034 w 661577"/>
              <a:gd name="connsiteY1" fmla="*/ 31343 h 960970"/>
              <a:gd name="connsiteX2" fmla="*/ 436033 w 661577"/>
              <a:gd name="connsiteY2" fmla="*/ 31343 h 960970"/>
              <a:gd name="connsiteX3" fmla="*/ 31342 w 661577"/>
              <a:gd name="connsiteY3" fmla="*/ 436034 h 960970"/>
              <a:gd name="connsiteX4" fmla="*/ 436033 w 661577"/>
              <a:gd name="connsiteY4" fmla="*/ 840725 h 960970"/>
              <a:gd name="connsiteX5" fmla="*/ 436034 w 661577"/>
              <a:gd name="connsiteY5" fmla="*/ 840725 h 960970"/>
              <a:gd name="connsiteX6" fmla="*/ 436034 w 661577"/>
              <a:gd name="connsiteY6" fmla="*/ 840582 h 960970"/>
              <a:gd name="connsiteX7" fmla="*/ 661013 w 661577"/>
              <a:gd name="connsiteY7" fmla="*/ 958769 h 960970"/>
              <a:gd name="connsiteX8" fmla="*/ 661577 w 661577"/>
              <a:gd name="connsiteY8" fmla="*/ 960970 h 960970"/>
              <a:gd name="connsiteX9" fmla="*/ 616261 w 661577"/>
              <a:gd name="connsiteY9" fmla="*/ 960970 h 960970"/>
              <a:gd name="connsiteX10" fmla="*/ 612658 w 661577"/>
              <a:gd name="connsiteY10" fmla="*/ 949974 h 960970"/>
              <a:gd name="connsiteX11" fmla="*/ 436035 w 661577"/>
              <a:gd name="connsiteY11" fmla="*/ 871925 h 960970"/>
              <a:gd name="connsiteX12" fmla="*/ 436034 w 661577"/>
              <a:gd name="connsiteY12" fmla="*/ 871925 h 960970"/>
              <a:gd name="connsiteX13" fmla="*/ 436034 w 661577"/>
              <a:gd name="connsiteY13" fmla="*/ 872068 h 960970"/>
              <a:gd name="connsiteX14" fmla="*/ 0 w 661577"/>
              <a:gd name="connsiteY14" fmla="*/ 436034 h 960970"/>
              <a:gd name="connsiteX15" fmla="*/ 436034 w 661577"/>
              <a:gd name="connsiteY15" fmla="*/ 0 h 96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1577" h="960970">
                <a:moveTo>
                  <a:pt x="436034" y="0"/>
                </a:moveTo>
                <a:lnTo>
                  <a:pt x="436034" y="31343"/>
                </a:lnTo>
                <a:lnTo>
                  <a:pt x="436033" y="31343"/>
                </a:lnTo>
                <a:cubicBezTo>
                  <a:pt x="212528" y="31343"/>
                  <a:pt x="31342" y="212529"/>
                  <a:pt x="31342" y="436034"/>
                </a:cubicBezTo>
                <a:cubicBezTo>
                  <a:pt x="31342" y="659539"/>
                  <a:pt x="212528" y="840725"/>
                  <a:pt x="436033" y="840725"/>
                </a:cubicBezTo>
                <a:lnTo>
                  <a:pt x="436034" y="840725"/>
                </a:lnTo>
                <a:lnTo>
                  <a:pt x="436034" y="840582"/>
                </a:lnTo>
                <a:cubicBezTo>
                  <a:pt x="556441" y="840582"/>
                  <a:pt x="582106" y="879862"/>
                  <a:pt x="661013" y="958769"/>
                </a:cubicBezTo>
                <a:lnTo>
                  <a:pt x="661577" y="960970"/>
                </a:lnTo>
                <a:lnTo>
                  <a:pt x="616261" y="960970"/>
                </a:lnTo>
                <a:lnTo>
                  <a:pt x="612658" y="949974"/>
                </a:lnTo>
                <a:cubicBezTo>
                  <a:pt x="551329" y="895790"/>
                  <a:pt x="547787" y="871925"/>
                  <a:pt x="436035" y="871925"/>
                </a:cubicBezTo>
                <a:lnTo>
                  <a:pt x="436034" y="871925"/>
                </a:lnTo>
                <a:lnTo>
                  <a:pt x="436034" y="872068"/>
                </a:lnTo>
                <a:cubicBezTo>
                  <a:pt x="195219" y="872068"/>
                  <a:pt x="0" y="676849"/>
                  <a:pt x="0" y="436034"/>
                </a:cubicBezTo>
                <a:cubicBezTo>
                  <a:pt x="0" y="195219"/>
                  <a:pt x="195219" y="0"/>
                  <a:pt x="436034" y="0"/>
                </a:cubicBezTo>
                <a:close/>
              </a:path>
            </a:pathLst>
          </a:custGeom>
          <a:solidFill>
            <a:srgbClr val="9BC6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66" name="MH_Other_15"/>
          <p:cNvSpPr/>
          <p:nvPr>
            <p:custDataLst>
              <p:tags r:id="rId19"/>
            </p:custDataLst>
          </p:nvPr>
        </p:nvSpPr>
        <p:spPr>
          <a:xfrm>
            <a:off x="12353693" y="10708466"/>
            <a:ext cx="180850" cy="180850"/>
          </a:xfrm>
          <a:prstGeom prst="ellipse">
            <a:avLst/>
          </a:prstGeom>
          <a:solidFill>
            <a:srgbClr val="9BC674"/>
          </a:solidFill>
          <a:ln w="9525" cap="flat" cmpd="sng" algn="ctr">
            <a:solidFill>
              <a:srgbClr val="FEFFFF"/>
            </a:solidFill>
            <a:prstDash val="solid"/>
            <a:miter lim="800000"/>
          </a:ln>
          <a:effectLst/>
        </p:spPr>
        <p:txBody>
          <a:bodyPr wrap="square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67" name="KSO_Shape"/>
          <p:cNvSpPr/>
          <p:nvPr>
            <p:custDataLst>
              <p:tags r:id="rId20"/>
            </p:custDataLst>
          </p:nvPr>
        </p:nvSpPr>
        <p:spPr bwMode="auto">
          <a:xfrm>
            <a:off x="11424934" y="8964858"/>
            <a:ext cx="985727" cy="1011001"/>
          </a:xfrm>
          <a:custGeom>
            <a:avLst/>
            <a:gdLst>
              <a:gd name="T0" fmla="*/ 342531 w 2482850"/>
              <a:gd name="T1" fmla="*/ 1411756 h 2544763"/>
              <a:gd name="T2" fmla="*/ 306547 w 2482850"/>
              <a:gd name="T3" fmla="*/ 1492974 h 2544763"/>
              <a:gd name="T4" fmla="*/ 13579 w 2482850"/>
              <a:gd name="T5" fmla="*/ 1472457 h 2544763"/>
              <a:gd name="T6" fmla="*/ 20029 w 2482850"/>
              <a:gd name="T7" fmla="*/ 1384118 h 2544763"/>
              <a:gd name="T8" fmla="*/ 1841954 w 2482850"/>
              <a:gd name="T9" fmla="*/ 1334060 h 2544763"/>
              <a:gd name="T10" fmla="*/ 1837887 w 2482850"/>
              <a:gd name="T11" fmla="*/ 1604505 h 2544763"/>
              <a:gd name="T12" fmla="*/ 1149584 w 2482850"/>
              <a:gd name="T13" fmla="*/ 1082629 h 2544763"/>
              <a:gd name="T14" fmla="*/ 1326475 w 2482850"/>
              <a:gd name="T15" fmla="*/ 1289240 h 2544763"/>
              <a:gd name="T16" fmla="*/ 574873 w 2482850"/>
              <a:gd name="T17" fmla="*/ 1171589 h 2544763"/>
              <a:gd name="T18" fmla="*/ 1815518 w 2482850"/>
              <a:gd name="T19" fmla="*/ 969269 h 2544763"/>
              <a:gd name="T20" fmla="*/ 1853647 w 2482850"/>
              <a:gd name="T21" fmla="*/ 1234357 h 2544763"/>
              <a:gd name="T22" fmla="*/ 290931 w 2482850"/>
              <a:gd name="T23" fmla="*/ 886711 h 2544763"/>
              <a:gd name="T24" fmla="*/ 345416 w 2482850"/>
              <a:gd name="T25" fmla="*/ 956400 h 2544763"/>
              <a:gd name="T26" fmla="*/ 284141 w 2482850"/>
              <a:gd name="T27" fmla="*/ 1020493 h 2544763"/>
              <a:gd name="T28" fmla="*/ 3055 w 2482850"/>
              <a:gd name="T29" fmla="*/ 973186 h 2544763"/>
              <a:gd name="T30" fmla="*/ 38870 w 2482850"/>
              <a:gd name="T31" fmla="*/ 892137 h 2544763"/>
              <a:gd name="T32" fmla="*/ 1092019 w 2482850"/>
              <a:gd name="T33" fmla="*/ 666011 h 2544763"/>
              <a:gd name="T34" fmla="*/ 1142276 w 2482850"/>
              <a:gd name="T35" fmla="*/ 816768 h 2544763"/>
              <a:gd name="T36" fmla="*/ 1014427 w 2482850"/>
              <a:gd name="T37" fmla="*/ 1013872 h 2544763"/>
              <a:gd name="T38" fmla="*/ 872485 w 2482850"/>
              <a:gd name="T39" fmla="*/ 1026945 h 2544763"/>
              <a:gd name="T40" fmla="*/ 735127 w 2482850"/>
              <a:gd name="T41" fmla="*/ 831198 h 2544763"/>
              <a:gd name="T42" fmla="*/ 767726 w 2482850"/>
              <a:gd name="T43" fmla="*/ 705058 h 2544763"/>
              <a:gd name="T44" fmla="*/ 937004 w 2482850"/>
              <a:gd name="T45" fmla="*/ 631887 h 2544763"/>
              <a:gd name="T46" fmla="*/ 1839921 w 2482850"/>
              <a:gd name="T47" fmla="*/ 646042 h 2544763"/>
              <a:gd name="T48" fmla="*/ 1839921 w 2482850"/>
              <a:gd name="T49" fmla="*/ 916908 h 2544763"/>
              <a:gd name="T50" fmla="*/ 1041836 w 2482850"/>
              <a:gd name="T51" fmla="*/ 497072 h 2544763"/>
              <a:gd name="T52" fmla="*/ 1122120 w 2482850"/>
              <a:gd name="T53" fmla="*/ 564600 h 2544763"/>
              <a:gd name="T54" fmla="*/ 1106537 w 2482850"/>
              <a:gd name="T55" fmla="*/ 695751 h 2544763"/>
              <a:gd name="T56" fmla="*/ 1008639 w 2482850"/>
              <a:gd name="T57" fmla="*/ 596666 h 2544763"/>
              <a:gd name="T58" fmla="*/ 789300 w 2482850"/>
              <a:gd name="T59" fmla="*/ 616178 h 2544763"/>
              <a:gd name="T60" fmla="*/ 727987 w 2482850"/>
              <a:gd name="T61" fmla="*/ 682008 h 2544763"/>
              <a:gd name="T62" fmla="*/ 807762 w 2482850"/>
              <a:gd name="T63" fmla="*/ 502672 h 2544763"/>
              <a:gd name="T64" fmla="*/ 315373 w 2482850"/>
              <a:gd name="T65" fmla="*/ 416928 h 2544763"/>
              <a:gd name="T66" fmla="*/ 338797 w 2482850"/>
              <a:gd name="T67" fmla="*/ 502278 h 2544763"/>
              <a:gd name="T68" fmla="*/ 51431 w 2482850"/>
              <a:gd name="T69" fmla="*/ 538518 h 2544763"/>
              <a:gd name="T70" fmla="*/ 340 w 2482850"/>
              <a:gd name="T71" fmla="*/ 466038 h 2544763"/>
              <a:gd name="T72" fmla="*/ 65010 w 2482850"/>
              <a:gd name="T73" fmla="*/ 405412 h 2544763"/>
              <a:gd name="T74" fmla="*/ 1857375 w 2482850"/>
              <a:gd name="T75" fmla="*/ 519685 h 2544763"/>
              <a:gd name="T76" fmla="*/ 343343 w 2482850"/>
              <a:gd name="T77" fmla="*/ 17148 h 2544763"/>
              <a:gd name="T78" fmla="*/ 191196 w 2482850"/>
              <a:gd name="T79" fmla="*/ 148054 h 2544763"/>
              <a:gd name="T80" fmla="*/ 371159 w 2482850"/>
              <a:gd name="T81" fmla="*/ 432954 h 2544763"/>
              <a:gd name="T82" fmla="*/ 329603 w 2482850"/>
              <a:gd name="T83" fmla="*/ 559954 h 2544763"/>
              <a:gd name="T84" fmla="*/ 345547 w 2482850"/>
              <a:gd name="T85" fmla="*/ 876945 h 2544763"/>
              <a:gd name="T86" fmla="*/ 361661 w 2482850"/>
              <a:gd name="T87" fmla="*/ 1009548 h 2544763"/>
              <a:gd name="T88" fmla="*/ 306875 w 2482850"/>
              <a:gd name="T89" fmla="*/ 1334859 h 2544763"/>
              <a:gd name="T90" fmla="*/ 377944 w 2482850"/>
              <a:gd name="T91" fmla="*/ 1447766 h 2544763"/>
              <a:gd name="T92" fmla="*/ 276513 w 2482850"/>
              <a:gd name="T93" fmla="*/ 1534357 h 2544763"/>
              <a:gd name="T94" fmla="*/ 305009 w 2482850"/>
              <a:gd name="T95" fmla="*/ 1883098 h 2544763"/>
              <a:gd name="T96" fmla="*/ 1657699 w 2482850"/>
              <a:gd name="T97" fmla="*/ 1800412 h 2544763"/>
              <a:gd name="T98" fmla="*/ 1610885 w 2482850"/>
              <a:gd name="T99" fmla="*/ 47879 h 2544763"/>
              <a:gd name="T100" fmla="*/ 1621063 w 2482850"/>
              <a:gd name="T101" fmla="*/ 34297 h 2544763"/>
              <a:gd name="T102" fmla="*/ 1672965 w 2482850"/>
              <a:gd name="T103" fmla="*/ 1807712 h 2544763"/>
              <a:gd name="T104" fmla="*/ 300769 w 2482850"/>
              <a:gd name="T105" fmla="*/ 1899567 h 2544763"/>
              <a:gd name="T106" fmla="*/ 276513 w 2482850"/>
              <a:gd name="T107" fmla="*/ 1517378 h 2544763"/>
              <a:gd name="T108" fmla="*/ 360982 w 2482850"/>
              <a:gd name="T109" fmla="*/ 1445389 h 2544763"/>
              <a:gd name="T110" fmla="*/ 301787 w 2482850"/>
              <a:gd name="T111" fmla="*/ 1351158 h 2544763"/>
              <a:gd name="T112" fmla="*/ 347413 w 2482850"/>
              <a:gd name="T113" fmla="*/ 1000040 h 2544763"/>
              <a:gd name="T114" fmla="*/ 333843 w 2482850"/>
              <a:gd name="T115" fmla="*/ 889679 h 2544763"/>
              <a:gd name="T116" fmla="*/ 320614 w 2482850"/>
              <a:gd name="T117" fmla="*/ 545353 h 2544763"/>
              <a:gd name="T118" fmla="*/ 355215 w 2482850"/>
              <a:gd name="T119" fmla="*/ 439746 h 2544763"/>
              <a:gd name="T120" fmla="*/ 174065 w 2482850"/>
              <a:gd name="T121" fmla="*/ 145506 h 2544763"/>
              <a:gd name="T122" fmla="*/ 343343 w 2482850"/>
              <a:gd name="T123" fmla="*/ 0 h 25447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482850" h="2544763">
                <a:moveTo>
                  <a:pt x="86902" y="1822450"/>
                </a:moveTo>
                <a:lnTo>
                  <a:pt x="91667" y="1822450"/>
                </a:lnTo>
                <a:lnTo>
                  <a:pt x="370523" y="1822450"/>
                </a:lnTo>
                <a:lnTo>
                  <a:pt x="375061" y="1822450"/>
                </a:lnTo>
                <a:lnTo>
                  <a:pt x="379826" y="1822903"/>
                </a:lnTo>
                <a:lnTo>
                  <a:pt x="384137" y="1823583"/>
                </a:lnTo>
                <a:lnTo>
                  <a:pt x="388902" y="1824262"/>
                </a:lnTo>
                <a:lnTo>
                  <a:pt x="393213" y="1825395"/>
                </a:lnTo>
                <a:lnTo>
                  <a:pt x="397524" y="1826527"/>
                </a:lnTo>
                <a:lnTo>
                  <a:pt x="401835" y="1827886"/>
                </a:lnTo>
                <a:lnTo>
                  <a:pt x="405919" y="1829472"/>
                </a:lnTo>
                <a:lnTo>
                  <a:pt x="409777" y="1831284"/>
                </a:lnTo>
                <a:lnTo>
                  <a:pt x="414088" y="1833322"/>
                </a:lnTo>
                <a:lnTo>
                  <a:pt x="417718" y="1835587"/>
                </a:lnTo>
                <a:lnTo>
                  <a:pt x="421575" y="1838079"/>
                </a:lnTo>
                <a:lnTo>
                  <a:pt x="425206" y="1840344"/>
                </a:lnTo>
                <a:lnTo>
                  <a:pt x="428609" y="1843062"/>
                </a:lnTo>
                <a:lnTo>
                  <a:pt x="432013" y="1846006"/>
                </a:lnTo>
                <a:lnTo>
                  <a:pt x="434962" y="1848951"/>
                </a:lnTo>
                <a:lnTo>
                  <a:pt x="438139" y="1852122"/>
                </a:lnTo>
                <a:lnTo>
                  <a:pt x="441088" y="1855293"/>
                </a:lnTo>
                <a:lnTo>
                  <a:pt x="443584" y="1858691"/>
                </a:lnTo>
                <a:lnTo>
                  <a:pt x="446307" y="1862315"/>
                </a:lnTo>
                <a:lnTo>
                  <a:pt x="448803" y="1865939"/>
                </a:lnTo>
                <a:lnTo>
                  <a:pt x="450845" y="1869789"/>
                </a:lnTo>
                <a:lnTo>
                  <a:pt x="452887" y="1873640"/>
                </a:lnTo>
                <a:lnTo>
                  <a:pt x="454702" y="1877490"/>
                </a:lnTo>
                <a:lnTo>
                  <a:pt x="456291" y="1881794"/>
                </a:lnTo>
                <a:lnTo>
                  <a:pt x="457879" y="1885871"/>
                </a:lnTo>
                <a:lnTo>
                  <a:pt x="459240" y="1890401"/>
                </a:lnTo>
                <a:lnTo>
                  <a:pt x="460148" y="1894704"/>
                </a:lnTo>
                <a:lnTo>
                  <a:pt x="461055" y="1899008"/>
                </a:lnTo>
                <a:lnTo>
                  <a:pt x="461509" y="1903538"/>
                </a:lnTo>
                <a:lnTo>
                  <a:pt x="461736" y="1908068"/>
                </a:lnTo>
                <a:lnTo>
                  <a:pt x="461963" y="1912824"/>
                </a:lnTo>
                <a:lnTo>
                  <a:pt x="461736" y="1917581"/>
                </a:lnTo>
                <a:lnTo>
                  <a:pt x="461509" y="1922111"/>
                </a:lnTo>
                <a:lnTo>
                  <a:pt x="461055" y="1926641"/>
                </a:lnTo>
                <a:lnTo>
                  <a:pt x="460148" y="1930945"/>
                </a:lnTo>
                <a:lnTo>
                  <a:pt x="459240" y="1935248"/>
                </a:lnTo>
                <a:lnTo>
                  <a:pt x="457879" y="1939778"/>
                </a:lnTo>
                <a:lnTo>
                  <a:pt x="456291" y="1943855"/>
                </a:lnTo>
                <a:lnTo>
                  <a:pt x="454702" y="1947932"/>
                </a:lnTo>
                <a:lnTo>
                  <a:pt x="452887" y="1952009"/>
                </a:lnTo>
                <a:lnTo>
                  <a:pt x="450845" y="1955860"/>
                </a:lnTo>
                <a:lnTo>
                  <a:pt x="448803" y="1959710"/>
                </a:lnTo>
                <a:lnTo>
                  <a:pt x="446307" y="1963334"/>
                </a:lnTo>
                <a:lnTo>
                  <a:pt x="443584" y="1966958"/>
                </a:lnTo>
                <a:lnTo>
                  <a:pt x="441088" y="1970356"/>
                </a:lnTo>
                <a:lnTo>
                  <a:pt x="438139" y="1973753"/>
                </a:lnTo>
                <a:lnTo>
                  <a:pt x="434962" y="1976698"/>
                </a:lnTo>
                <a:lnTo>
                  <a:pt x="432013" y="1979643"/>
                </a:lnTo>
                <a:lnTo>
                  <a:pt x="428609" y="1982587"/>
                </a:lnTo>
                <a:lnTo>
                  <a:pt x="425206" y="1985305"/>
                </a:lnTo>
                <a:lnTo>
                  <a:pt x="421575" y="1988023"/>
                </a:lnTo>
                <a:lnTo>
                  <a:pt x="417718" y="1990288"/>
                </a:lnTo>
                <a:lnTo>
                  <a:pt x="414088" y="1992327"/>
                </a:lnTo>
                <a:lnTo>
                  <a:pt x="409777" y="1994365"/>
                </a:lnTo>
                <a:lnTo>
                  <a:pt x="405919" y="1996177"/>
                </a:lnTo>
                <a:lnTo>
                  <a:pt x="401835" y="1997763"/>
                </a:lnTo>
                <a:lnTo>
                  <a:pt x="397524" y="1999348"/>
                </a:lnTo>
                <a:lnTo>
                  <a:pt x="393213" y="2000254"/>
                </a:lnTo>
                <a:lnTo>
                  <a:pt x="388902" y="2001387"/>
                </a:lnTo>
                <a:lnTo>
                  <a:pt x="384137" y="2002066"/>
                </a:lnTo>
                <a:lnTo>
                  <a:pt x="379826" y="2002972"/>
                </a:lnTo>
                <a:lnTo>
                  <a:pt x="375061" y="2003199"/>
                </a:lnTo>
                <a:lnTo>
                  <a:pt x="370523" y="2003425"/>
                </a:lnTo>
                <a:lnTo>
                  <a:pt x="91667" y="2003425"/>
                </a:lnTo>
                <a:lnTo>
                  <a:pt x="86902" y="2003199"/>
                </a:lnTo>
                <a:lnTo>
                  <a:pt x="82364" y="2002972"/>
                </a:lnTo>
                <a:lnTo>
                  <a:pt x="77599" y="2002066"/>
                </a:lnTo>
                <a:lnTo>
                  <a:pt x="73288" y="2001387"/>
                </a:lnTo>
                <a:lnTo>
                  <a:pt x="68750" y="2000254"/>
                </a:lnTo>
                <a:lnTo>
                  <a:pt x="64439" y="1999348"/>
                </a:lnTo>
                <a:lnTo>
                  <a:pt x="60128" y="1997763"/>
                </a:lnTo>
                <a:lnTo>
                  <a:pt x="56044" y="1996177"/>
                </a:lnTo>
                <a:lnTo>
                  <a:pt x="51959" y="1994365"/>
                </a:lnTo>
                <a:lnTo>
                  <a:pt x="48102" y="1992327"/>
                </a:lnTo>
                <a:lnTo>
                  <a:pt x="44245" y="1990288"/>
                </a:lnTo>
                <a:lnTo>
                  <a:pt x="40615" y="1988023"/>
                </a:lnTo>
                <a:lnTo>
                  <a:pt x="36757" y="1985305"/>
                </a:lnTo>
                <a:lnTo>
                  <a:pt x="33581" y="1982587"/>
                </a:lnTo>
                <a:lnTo>
                  <a:pt x="30177" y="1979643"/>
                </a:lnTo>
                <a:lnTo>
                  <a:pt x="26774" y="1976698"/>
                </a:lnTo>
                <a:lnTo>
                  <a:pt x="23824" y="1973753"/>
                </a:lnTo>
                <a:lnTo>
                  <a:pt x="21101" y="1970356"/>
                </a:lnTo>
                <a:lnTo>
                  <a:pt x="18152" y="1966958"/>
                </a:lnTo>
                <a:lnTo>
                  <a:pt x="15656" y="1963334"/>
                </a:lnTo>
                <a:lnTo>
                  <a:pt x="13160" y="1959710"/>
                </a:lnTo>
                <a:lnTo>
                  <a:pt x="11118" y="1955860"/>
                </a:lnTo>
                <a:lnTo>
                  <a:pt x="9076" y="1952009"/>
                </a:lnTo>
                <a:lnTo>
                  <a:pt x="7261" y="1947932"/>
                </a:lnTo>
                <a:lnTo>
                  <a:pt x="5446" y="1943855"/>
                </a:lnTo>
                <a:lnTo>
                  <a:pt x="4084" y="1939778"/>
                </a:lnTo>
                <a:lnTo>
                  <a:pt x="2950" y="1935248"/>
                </a:lnTo>
                <a:lnTo>
                  <a:pt x="1815" y="1930945"/>
                </a:lnTo>
                <a:lnTo>
                  <a:pt x="1134" y="1926641"/>
                </a:lnTo>
                <a:lnTo>
                  <a:pt x="454" y="1922111"/>
                </a:lnTo>
                <a:lnTo>
                  <a:pt x="0" y="1917581"/>
                </a:lnTo>
                <a:lnTo>
                  <a:pt x="0" y="1912824"/>
                </a:lnTo>
                <a:lnTo>
                  <a:pt x="0" y="1908068"/>
                </a:lnTo>
                <a:lnTo>
                  <a:pt x="454" y="1903538"/>
                </a:lnTo>
                <a:lnTo>
                  <a:pt x="1134" y="1899008"/>
                </a:lnTo>
                <a:lnTo>
                  <a:pt x="1815" y="1894704"/>
                </a:lnTo>
                <a:lnTo>
                  <a:pt x="2950" y="1890401"/>
                </a:lnTo>
                <a:lnTo>
                  <a:pt x="4084" y="1885871"/>
                </a:lnTo>
                <a:lnTo>
                  <a:pt x="5446" y="1881794"/>
                </a:lnTo>
                <a:lnTo>
                  <a:pt x="7261" y="1877490"/>
                </a:lnTo>
                <a:lnTo>
                  <a:pt x="9076" y="1873640"/>
                </a:lnTo>
                <a:lnTo>
                  <a:pt x="11118" y="1869789"/>
                </a:lnTo>
                <a:lnTo>
                  <a:pt x="13160" y="1865939"/>
                </a:lnTo>
                <a:lnTo>
                  <a:pt x="15656" y="1862315"/>
                </a:lnTo>
                <a:lnTo>
                  <a:pt x="18152" y="1858691"/>
                </a:lnTo>
                <a:lnTo>
                  <a:pt x="21101" y="1855293"/>
                </a:lnTo>
                <a:lnTo>
                  <a:pt x="23824" y="1852122"/>
                </a:lnTo>
                <a:lnTo>
                  <a:pt x="26774" y="1848951"/>
                </a:lnTo>
                <a:lnTo>
                  <a:pt x="30177" y="1846006"/>
                </a:lnTo>
                <a:lnTo>
                  <a:pt x="33581" y="1843062"/>
                </a:lnTo>
                <a:lnTo>
                  <a:pt x="36757" y="1840344"/>
                </a:lnTo>
                <a:lnTo>
                  <a:pt x="40615" y="1838079"/>
                </a:lnTo>
                <a:lnTo>
                  <a:pt x="44245" y="1835587"/>
                </a:lnTo>
                <a:lnTo>
                  <a:pt x="48102" y="1833322"/>
                </a:lnTo>
                <a:lnTo>
                  <a:pt x="51959" y="1831284"/>
                </a:lnTo>
                <a:lnTo>
                  <a:pt x="56044" y="1829472"/>
                </a:lnTo>
                <a:lnTo>
                  <a:pt x="60128" y="1827886"/>
                </a:lnTo>
                <a:lnTo>
                  <a:pt x="64439" y="1826527"/>
                </a:lnTo>
                <a:lnTo>
                  <a:pt x="68750" y="1825395"/>
                </a:lnTo>
                <a:lnTo>
                  <a:pt x="73288" y="1824262"/>
                </a:lnTo>
                <a:lnTo>
                  <a:pt x="77599" y="1823583"/>
                </a:lnTo>
                <a:lnTo>
                  <a:pt x="82364" y="1822903"/>
                </a:lnTo>
                <a:lnTo>
                  <a:pt x="86902" y="1822450"/>
                </a:lnTo>
                <a:close/>
                <a:moveTo>
                  <a:pt x="2282825" y="1685925"/>
                </a:moveTo>
                <a:lnTo>
                  <a:pt x="2412173" y="1745797"/>
                </a:lnTo>
                <a:lnTo>
                  <a:pt x="2422140" y="1750786"/>
                </a:lnTo>
                <a:lnTo>
                  <a:pt x="2426897" y="1753281"/>
                </a:lnTo>
                <a:lnTo>
                  <a:pt x="2431201" y="1756002"/>
                </a:lnTo>
                <a:lnTo>
                  <a:pt x="2435732" y="1758724"/>
                </a:lnTo>
                <a:lnTo>
                  <a:pt x="2439583" y="1761445"/>
                </a:lnTo>
                <a:lnTo>
                  <a:pt x="2443434" y="1764166"/>
                </a:lnTo>
                <a:lnTo>
                  <a:pt x="2447058" y="1767115"/>
                </a:lnTo>
                <a:lnTo>
                  <a:pt x="2450456" y="1769836"/>
                </a:lnTo>
                <a:lnTo>
                  <a:pt x="2453628" y="1773011"/>
                </a:lnTo>
                <a:lnTo>
                  <a:pt x="2456799" y="1775959"/>
                </a:lnTo>
                <a:lnTo>
                  <a:pt x="2459518" y="1778907"/>
                </a:lnTo>
                <a:lnTo>
                  <a:pt x="2462236" y="1782082"/>
                </a:lnTo>
                <a:lnTo>
                  <a:pt x="2464501" y="1785257"/>
                </a:lnTo>
                <a:lnTo>
                  <a:pt x="2466766" y="1788432"/>
                </a:lnTo>
                <a:lnTo>
                  <a:pt x="2468805" y="1791607"/>
                </a:lnTo>
                <a:lnTo>
                  <a:pt x="2470617" y="1794782"/>
                </a:lnTo>
                <a:lnTo>
                  <a:pt x="2472430" y="1798184"/>
                </a:lnTo>
                <a:lnTo>
                  <a:pt x="2474015" y="1801813"/>
                </a:lnTo>
                <a:lnTo>
                  <a:pt x="2475601" y="1805215"/>
                </a:lnTo>
                <a:lnTo>
                  <a:pt x="2477866" y="1812245"/>
                </a:lnTo>
                <a:lnTo>
                  <a:pt x="2479905" y="1819502"/>
                </a:lnTo>
                <a:lnTo>
                  <a:pt x="2481264" y="1826986"/>
                </a:lnTo>
                <a:lnTo>
                  <a:pt x="2482397" y="1834697"/>
                </a:lnTo>
                <a:lnTo>
                  <a:pt x="2482850" y="1842861"/>
                </a:lnTo>
                <a:lnTo>
                  <a:pt x="2482850" y="1851025"/>
                </a:lnTo>
                <a:lnTo>
                  <a:pt x="2482850" y="2068286"/>
                </a:lnTo>
                <a:lnTo>
                  <a:pt x="2482850" y="2076677"/>
                </a:lnTo>
                <a:lnTo>
                  <a:pt x="2482397" y="2084388"/>
                </a:lnTo>
                <a:lnTo>
                  <a:pt x="2481264" y="2092326"/>
                </a:lnTo>
                <a:lnTo>
                  <a:pt x="2479905" y="2099810"/>
                </a:lnTo>
                <a:lnTo>
                  <a:pt x="2477866" y="2107067"/>
                </a:lnTo>
                <a:lnTo>
                  <a:pt x="2475601" y="2114324"/>
                </a:lnTo>
                <a:lnTo>
                  <a:pt x="2474015" y="2117726"/>
                </a:lnTo>
                <a:lnTo>
                  <a:pt x="2472430" y="2121127"/>
                </a:lnTo>
                <a:lnTo>
                  <a:pt x="2470617" y="2124302"/>
                </a:lnTo>
                <a:lnTo>
                  <a:pt x="2468805" y="2127704"/>
                </a:lnTo>
                <a:lnTo>
                  <a:pt x="2466766" y="2130879"/>
                </a:lnTo>
                <a:lnTo>
                  <a:pt x="2464501" y="2134281"/>
                </a:lnTo>
                <a:lnTo>
                  <a:pt x="2462236" y="2137456"/>
                </a:lnTo>
                <a:lnTo>
                  <a:pt x="2459518" y="2140404"/>
                </a:lnTo>
                <a:lnTo>
                  <a:pt x="2456799" y="2143352"/>
                </a:lnTo>
                <a:lnTo>
                  <a:pt x="2453628" y="2146527"/>
                </a:lnTo>
                <a:lnTo>
                  <a:pt x="2450456" y="2149249"/>
                </a:lnTo>
                <a:lnTo>
                  <a:pt x="2447058" y="2152197"/>
                </a:lnTo>
                <a:lnTo>
                  <a:pt x="2443434" y="2154919"/>
                </a:lnTo>
                <a:lnTo>
                  <a:pt x="2439583" y="2157867"/>
                </a:lnTo>
                <a:lnTo>
                  <a:pt x="2435732" y="2160588"/>
                </a:lnTo>
                <a:lnTo>
                  <a:pt x="2431201" y="2163310"/>
                </a:lnTo>
                <a:lnTo>
                  <a:pt x="2426897" y="2165804"/>
                </a:lnTo>
                <a:lnTo>
                  <a:pt x="2422140" y="2168526"/>
                </a:lnTo>
                <a:lnTo>
                  <a:pt x="2412173" y="2173742"/>
                </a:lnTo>
                <a:lnTo>
                  <a:pt x="2282825" y="2233613"/>
                </a:lnTo>
                <a:lnTo>
                  <a:pt x="2282825" y="1685925"/>
                </a:lnTo>
                <a:close/>
                <a:moveTo>
                  <a:pt x="1216535" y="1436687"/>
                </a:moveTo>
                <a:lnTo>
                  <a:pt x="1274253" y="1436687"/>
                </a:lnTo>
                <a:lnTo>
                  <a:pt x="1303338" y="1492629"/>
                </a:lnTo>
                <a:lnTo>
                  <a:pt x="1283046" y="1513778"/>
                </a:lnTo>
                <a:lnTo>
                  <a:pt x="1301534" y="1642262"/>
                </a:lnTo>
                <a:lnTo>
                  <a:pt x="1245394" y="1852612"/>
                </a:lnTo>
                <a:lnTo>
                  <a:pt x="1189254" y="1642262"/>
                </a:lnTo>
                <a:lnTo>
                  <a:pt x="1207516" y="1513778"/>
                </a:lnTo>
                <a:lnTo>
                  <a:pt x="1187450" y="1492629"/>
                </a:lnTo>
                <a:lnTo>
                  <a:pt x="1216535" y="1436687"/>
                </a:lnTo>
                <a:close/>
                <a:moveTo>
                  <a:pt x="1389519" y="1379537"/>
                </a:moveTo>
                <a:lnTo>
                  <a:pt x="1401785" y="1384753"/>
                </a:lnTo>
                <a:lnTo>
                  <a:pt x="1434494" y="1399267"/>
                </a:lnTo>
                <a:lnTo>
                  <a:pt x="1456754" y="1409246"/>
                </a:lnTo>
                <a:lnTo>
                  <a:pt x="1481740" y="1420358"/>
                </a:lnTo>
                <a:lnTo>
                  <a:pt x="1508543" y="1432831"/>
                </a:lnTo>
                <a:lnTo>
                  <a:pt x="1536709" y="1446212"/>
                </a:lnTo>
                <a:lnTo>
                  <a:pt x="1565557" y="1460273"/>
                </a:lnTo>
                <a:lnTo>
                  <a:pt x="1593950" y="1474560"/>
                </a:lnTo>
                <a:lnTo>
                  <a:pt x="1607578" y="1481818"/>
                </a:lnTo>
                <a:lnTo>
                  <a:pt x="1621207" y="1489075"/>
                </a:lnTo>
                <a:lnTo>
                  <a:pt x="1634154" y="1496105"/>
                </a:lnTo>
                <a:lnTo>
                  <a:pt x="1646647" y="1503362"/>
                </a:lnTo>
                <a:lnTo>
                  <a:pt x="1658232" y="1509939"/>
                </a:lnTo>
                <a:lnTo>
                  <a:pt x="1669589" y="1516743"/>
                </a:lnTo>
                <a:lnTo>
                  <a:pt x="1679584" y="1523546"/>
                </a:lnTo>
                <a:lnTo>
                  <a:pt x="1688669" y="1529669"/>
                </a:lnTo>
                <a:lnTo>
                  <a:pt x="1697074" y="1536019"/>
                </a:lnTo>
                <a:lnTo>
                  <a:pt x="1704115" y="1541689"/>
                </a:lnTo>
                <a:lnTo>
                  <a:pt x="1707068" y="1544410"/>
                </a:lnTo>
                <a:lnTo>
                  <a:pt x="1709794" y="1547132"/>
                </a:lnTo>
                <a:lnTo>
                  <a:pt x="1712292" y="1549853"/>
                </a:lnTo>
                <a:lnTo>
                  <a:pt x="1714337" y="1552348"/>
                </a:lnTo>
                <a:lnTo>
                  <a:pt x="1716154" y="1554843"/>
                </a:lnTo>
                <a:lnTo>
                  <a:pt x="1717971" y="1558018"/>
                </a:lnTo>
                <a:lnTo>
                  <a:pt x="1721833" y="1565048"/>
                </a:lnTo>
                <a:lnTo>
                  <a:pt x="1726148" y="1573666"/>
                </a:lnTo>
                <a:lnTo>
                  <a:pt x="1730237" y="1583191"/>
                </a:lnTo>
                <a:lnTo>
                  <a:pt x="1734326" y="1593850"/>
                </a:lnTo>
                <a:lnTo>
                  <a:pt x="1738869" y="1605416"/>
                </a:lnTo>
                <a:lnTo>
                  <a:pt x="1742957" y="1618116"/>
                </a:lnTo>
                <a:lnTo>
                  <a:pt x="1747500" y="1631269"/>
                </a:lnTo>
                <a:lnTo>
                  <a:pt x="1751816" y="1645330"/>
                </a:lnTo>
                <a:lnTo>
                  <a:pt x="1755904" y="1659844"/>
                </a:lnTo>
                <a:lnTo>
                  <a:pt x="1764536" y="1690460"/>
                </a:lnTo>
                <a:lnTo>
                  <a:pt x="1773168" y="1722210"/>
                </a:lnTo>
                <a:lnTo>
                  <a:pt x="1781118" y="1753960"/>
                </a:lnTo>
                <a:lnTo>
                  <a:pt x="1788613" y="1785030"/>
                </a:lnTo>
                <a:lnTo>
                  <a:pt x="1795428" y="1814966"/>
                </a:lnTo>
                <a:lnTo>
                  <a:pt x="1801561" y="1842180"/>
                </a:lnTo>
                <a:lnTo>
                  <a:pt x="1807012" y="1866446"/>
                </a:lnTo>
                <a:lnTo>
                  <a:pt x="1814962" y="1902505"/>
                </a:lnTo>
                <a:lnTo>
                  <a:pt x="1817688" y="1916112"/>
                </a:lnTo>
                <a:lnTo>
                  <a:pt x="1244600" y="1916112"/>
                </a:lnTo>
                <a:lnTo>
                  <a:pt x="1389519" y="1379537"/>
                </a:lnTo>
                <a:close/>
                <a:moveTo>
                  <a:pt x="1100083" y="1379537"/>
                </a:moveTo>
                <a:lnTo>
                  <a:pt x="1244600" y="1916112"/>
                </a:lnTo>
                <a:lnTo>
                  <a:pt x="673100" y="1916112"/>
                </a:lnTo>
                <a:lnTo>
                  <a:pt x="676045" y="1902505"/>
                </a:lnTo>
                <a:lnTo>
                  <a:pt x="683520" y="1866446"/>
                </a:lnTo>
                <a:lnTo>
                  <a:pt x="688956" y="1842180"/>
                </a:lnTo>
                <a:lnTo>
                  <a:pt x="695072" y="1814966"/>
                </a:lnTo>
                <a:lnTo>
                  <a:pt x="702094" y="1785030"/>
                </a:lnTo>
                <a:lnTo>
                  <a:pt x="709569" y="1753960"/>
                </a:lnTo>
                <a:lnTo>
                  <a:pt x="717724" y="1722210"/>
                </a:lnTo>
                <a:lnTo>
                  <a:pt x="725878" y="1690460"/>
                </a:lnTo>
                <a:lnTo>
                  <a:pt x="734486" y="1659844"/>
                </a:lnTo>
                <a:lnTo>
                  <a:pt x="739016" y="1645330"/>
                </a:lnTo>
                <a:lnTo>
                  <a:pt x="743320" y="1631269"/>
                </a:lnTo>
                <a:lnTo>
                  <a:pt x="747397" y="1618116"/>
                </a:lnTo>
                <a:lnTo>
                  <a:pt x="751928" y="1605416"/>
                </a:lnTo>
                <a:lnTo>
                  <a:pt x="756005" y="1593850"/>
                </a:lnTo>
                <a:lnTo>
                  <a:pt x="760082" y="1583191"/>
                </a:lnTo>
                <a:lnTo>
                  <a:pt x="764386" y="1573666"/>
                </a:lnTo>
                <a:lnTo>
                  <a:pt x="768463" y="1565048"/>
                </a:lnTo>
                <a:lnTo>
                  <a:pt x="772314" y="1558018"/>
                </a:lnTo>
                <a:lnTo>
                  <a:pt x="774353" y="1554843"/>
                </a:lnTo>
                <a:lnTo>
                  <a:pt x="776165" y="1552348"/>
                </a:lnTo>
                <a:lnTo>
                  <a:pt x="778203" y="1549853"/>
                </a:lnTo>
                <a:lnTo>
                  <a:pt x="780695" y="1547132"/>
                </a:lnTo>
                <a:lnTo>
                  <a:pt x="783413" y="1544410"/>
                </a:lnTo>
                <a:lnTo>
                  <a:pt x="786358" y="1541689"/>
                </a:lnTo>
                <a:lnTo>
                  <a:pt x="793607" y="1536019"/>
                </a:lnTo>
                <a:lnTo>
                  <a:pt x="801535" y="1529669"/>
                </a:lnTo>
                <a:lnTo>
                  <a:pt x="810822" y="1523546"/>
                </a:lnTo>
                <a:lnTo>
                  <a:pt x="821015" y="1516743"/>
                </a:lnTo>
                <a:lnTo>
                  <a:pt x="831888" y="1509939"/>
                </a:lnTo>
                <a:lnTo>
                  <a:pt x="843893" y="1503362"/>
                </a:lnTo>
                <a:lnTo>
                  <a:pt x="855898" y="1496105"/>
                </a:lnTo>
                <a:lnTo>
                  <a:pt x="869263" y="1489075"/>
                </a:lnTo>
                <a:lnTo>
                  <a:pt x="882401" y="1481818"/>
                </a:lnTo>
                <a:lnTo>
                  <a:pt x="896445" y="1474560"/>
                </a:lnTo>
                <a:lnTo>
                  <a:pt x="924533" y="1460273"/>
                </a:lnTo>
                <a:lnTo>
                  <a:pt x="953074" y="1446212"/>
                </a:lnTo>
                <a:lnTo>
                  <a:pt x="981388" y="1432831"/>
                </a:lnTo>
                <a:lnTo>
                  <a:pt x="1008117" y="1420358"/>
                </a:lnTo>
                <a:lnTo>
                  <a:pt x="1033034" y="1409246"/>
                </a:lnTo>
                <a:lnTo>
                  <a:pt x="1055006" y="1399267"/>
                </a:lnTo>
                <a:lnTo>
                  <a:pt x="1088077" y="1384753"/>
                </a:lnTo>
                <a:lnTo>
                  <a:pt x="1100083" y="1379537"/>
                </a:lnTo>
                <a:close/>
                <a:moveTo>
                  <a:pt x="2282825" y="1227137"/>
                </a:moveTo>
                <a:lnTo>
                  <a:pt x="2412173" y="1287064"/>
                </a:lnTo>
                <a:lnTo>
                  <a:pt x="2422140" y="1292285"/>
                </a:lnTo>
                <a:lnTo>
                  <a:pt x="2426897" y="1294782"/>
                </a:lnTo>
                <a:lnTo>
                  <a:pt x="2431201" y="1297505"/>
                </a:lnTo>
                <a:lnTo>
                  <a:pt x="2435732" y="1300002"/>
                </a:lnTo>
                <a:lnTo>
                  <a:pt x="2439583" y="1302953"/>
                </a:lnTo>
                <a:lnTo>
                  <a:pt x="2443434" y="1305677"/>
                </a:lnTo>
                <a:lnTo>
                  <a:pt x="2447058" y="1308628"/>
                </a:lnTo>
                <a:lnTo>
                  <a:pt x="2450456" y="1311352"/>
                </a:lnTo>
                <a:lnTo>
                  <a:pt x="2453628" y="1314303"/>
                </a:lnTo>
                <a:lnTo>
                  <a:pt x="2456799" y="1317481"/>
                </a:lnTo>
                <a:lnTo>
                  <a:pt x="2459518" y="1320205"/>
                </a:lnTo>
                <a:lnTo>
                  <a:pt x="2462236" y="1323383"/>
                </a:lnTo>
                <a:lnTo>
                  <a:pt x="2464501" y="1326561"/>
                </a:lnTo>
                <a:lnTo>
                  <a:pt x="2466766" y="1329966"/>
                </a:lnTo>
                <a:lnTo>
                  <a:pt x="2468805" y="1332917"/>
                </a:lnTo>
                <a:lnTo>
                  <a:pt x="2470617" y="1336322"/>
                </a:lnTo>
                <a:lnTo>
                  <a:pt x="2472430" y="1339727"/>
                </a:lnTo>
                <a:lnTo>
                  <a:pt x="2474015" y="1343132"/>
                </a:lnTo>
                <a:lnTo>
                  <a:pt x="2475601" y="1346537"/>
                </a:lnTo>
                <a:lnTo>
                  <a:pt x="2477866" y="1353800"/>
                </a:lnTo>
                <a:lnTo>
                  <a:pt x="2479905" y="1361064"/>
                </a:lnTo>
                <a:lnTo>
                  <a:pt x="2481264" y="1368555"/>
                </a:lnTo>
                <a:lnTo>
                  <a:pt x="2482397" y="1376273"/>
                </a:lnTo>
                <a:lnTo>
                  <a:pt x="2482850" y="1384445"/>
                </a:lnTo>
                <a:lnTo>
                  <a:pt x="2482850" y="1392390"/>
                </a:lnTo>
                <a:lnTo>
                  <a:pt x="2482850" y="1609852"/>
                </a:lnTo>
                <a:lnTo>
                  <a:pt x="2482850" y="1618251"/>
                </a:lnTo>
                <a:lnTo>
                  <a:pt x="2482397" y="1626196"/>
                </a:lnTo>
                <a:lnTo>
                  <a:pt x="2481264" y="1634141"/>
                </a:lnTo>
                <a:lnTo>
                  <a:pt x="2479905" y="1641632"/>
                </a:lnTo>
                <a:lnTo>
                  <a:pt x="2477866" y="1648895"/>
                </a:lnTo>
                <a:lnTo>
                  <a:pt x="2475601" y="1655932"/>
                </a:lnTo>
                <a:lnTo>
                  <a:pt x="2474015" y="1659337"/>
                </a:lnTo>
                <a:lnTo>
                  <a:pt x="2472430" y="1662969"/>
                </a:lnTo>
                <a:lnTo>
                  <a:pt x="2470617" y="1666147"/>
                </a:lnTo>
                <a:lnTo>
                  <a:pt x="2468805" y="1669325"/>
                </a:lnTo>
                <a:lnTo>
                  <a:pt x="2466766" y="1672730"/>
                </a:lnTo>
                <a:lnTo>
                  <a:pt x="2464501" y="1675908"/>
                </a:lnTo>
                <a:lnTo>
                  <a:pt x="2462236" y="1678859"/>
                </a:lnTo>
                <a:lnTo>
                  <a:pt x="2459518" y="1682037"/>
                </a:lnTo>
                <a:lnTo>
                  <a:pt x="2456799" y="1685215"/>
                </a:lnTo>
                <a:lnTo>
                  <a:pt x="2453628" y="1687939"/>
                </a:lnTo>
                <a:lnTo>
                  <a:pt x="2450456" y="1691117"/>
                </a:lnTo>
                <a:lnTo>
                  <a:pt x="2447058" y="1694068"/>
                </a:lnTo>
                <a:lnTo>
                  <a:pt x="2443434" y="1696792"/>
                </a:lnTo>
                <a:lnTo>
                  <a:pt x="2439583" y="1699743"/>
                </a:lnTo>
                <a:lnTo>
                  <a:pt x="2435732" y="1702240"/>
                </a:lnTo>
                <a:lnTo>
                  <a:pt x="2431201" y="1705190"/>
                </a:lnTo>
                <a:lnTo>
                  <a:pt x="2426897" y="1707687"/>
                </a:lnTo>
                <a:lnTo>
                  <a:pt x="2422140" y="1710411"/>
                </a:lnTo>
                <a:lnTo>
                  <a:pt x="2412173" y="1715178"/>
                </a:lnTo>
                <a:lnTo>
                  <a:pt x="2406963" y="1717675"/>
                </a:lnTo>
                <a:lnTo>
                  <a:pt x="2282825" y="1660018"/>
                </a:lnTo>
                <a:lnTo>
                  <a:pt x="2282825" y="1227137"/>
                </a:lnTo>
                <a:close/>
                <a:moveTo>
                  <a:pt x="91667" y="1182687"/>
                </a:moveTo>
                <a:lnTo>
                  <a:pt x="370523" y="1182687"/>
                </a:lnTo>
                <a:lnTo>
                  <a:pt x="375061" y="1182913"/>
                </a:lnTo>
                <a:lnTo>
                  <a:pt x="379826" y="1183140"/>
                </a:lnTo>
                <a:lnTo>
                  <a:pt x="384137" y="1183593"/>
                </a:lnTo>
                <a:lnTo>
                  <a:pt x="388902" y="1184499"/>
                </a:lnTo>
                <a:lnTo>
                  <a:pt x="393213" y="1185405"/>
                </a:lnTo>
                <a:lnTo>
                  <a:pt x="397524" y="1186764"/>
                </a:lnTo>
                <a:lnTo>
                  <a:pt x="401835" y="1188349"/>
                </a:lnTo>
                <a:lnTo>
                  <a:pt x="405919" y="1189935"/>
                </a:lnTo>
                <a:lnTo>
                  <a:pt x="409777" y="1191747"/>
                </a:lnTo>
                <a:lnTo>
                  <a:pt x="414088" y="1193785"/>
                </a:lnTo>
                <a:lnTo>
                  <a:pt x="417718" y="1195824"/>
                </a:lnTo>
                <a:lnTo>
                  <a:pt x="421575" y="1198089"/>
                </a:lnTo>
                <a:lnTo>
                  <a:pt x="425206" y="1200807"/>
                </a:lnTo>
                <a:lnTo>
                  <a:pt x="428609" y="1203298"/>
                </a:lnTo>
                <a:lnTo>
                  <a:pt x="432013" y="1206243"/>
                </a:lnTo>
                <a:lnTo>
                  <a:pt x="434962" y="1209187"/>
                </a:lnTo>
                <a:lnTo>
                  <a:pt x="438139" y="1212358"/>
                </a:lnTo>
                <a:lnTo>
                  <a:pt x="441088" y="1215756"/>
                </a:lnTo>
                <a:lnTo>
                  <a:pt x="443584" y="1219154"/>
                </a:lnTo>
                <a:lnTo>
                  <a:pt x="446307" y="1222778"/>
                </a:lnTo>
                <a:lnTo>
                  <a:pt x="448803" y="1226402"/>
                </a:lnTo>
                <a:lnTo>
                  <a:pt x="450845" y="1230026"/>
                </a:lnTo>
                <a:lnTo>
                  <a:pt x="452887" y="1233876"/>
                </a:lnTo>
                <a:lnTo>
                  <a:pt x="454702" y="1237953"/>
                </a:lnTo>
                <a:lnTo>
                  <a:pt x="456291" y="1242257"/>
                </a:lnTo>
                <a:lnTo>
                  <a:pt x="457879" y="1246334"/>
                </a:lnTo>
                <a:lnTo>
                  <a:pt x="459240" y="1250411"/>
                </a:lnTo>
                <a:lnTo>
                  <a:pt x="460148" y="1254941"/>
                </a:lnTo>
                <a:lnTo>
                  <a:pt x="461055" y="1259471"/>
                </a:lnTo>
                <a:lnTo>
                  <a:pt x="461509" y="1264001"/>
                </a:lnTo>
                <a:lnTo>
                  <a:pt x="461736" y="1268531"/>
                </a:lnTo>
                <a:lnTo>
                  <a:pt x="461963" y="1273061"/>
                </a:lnTo>
                <a:lnTo>
                  <a:pt x="461736" y="1277591"/>
                </a:lnTo>
                <a:lnTo>
                  <a:pt x="461509" y="1282348"/>
                </a:lnTo>
                <a:lnTo>
                  <a:pt x="461055" y="1286651"/>
                </a:lnTo>
                <a:lnTo>
                  <a:pt x="460148" y="1291408"/>
                </a:lnTo>
                <a:lnTo>
                  <a:pt x="459240" y="1295485"/>
                </a:lnTo>
                <a:lnTo>
                  <a:pt x="457879" y="1300015"/>
                </a:lnTo>
                <a:lnTo>
                  <a:pt x="456291" y="1304092"/>
                </a:lnTo>
                <a:lnTo>
                  <a:pt x="454702" y="1308169"/>
                </a:lnTo>
                <a:lnTo>
                  <a:pt x="452887" y="1312246"/>
                </a:lnTo>
                <a:lnTo>
                  <a:pt x="450845" y="1316323"/>
                </a:lnTo>
                <a:lnTo>
                  <a:pt x="448803" y="1319947"/>
                </a:lnTo>
                <a:lnTo>
                  <a:pt x="446307" y="1323571"/>
                </a:lnTo>
                <a:lnTo>
                  <a:pt x="443584" y="1327195"/>
                </a:lnTo>
                <a:lnTo>
                  <a:pt x="441088" y="1330366"/>
                </a:lnTo>
                <a:lnTo>
                  <a:pt x="438139" y="1333764"/>
                </a:lnTo>
                <a:lnTo>
                  <a:pt x="434962" y="1336935"/>
                </a:lnTo>
                <a:lnTo>
                  <a:pt x="432013" y="1340106"/>
                </a:lnTo>
                <a:lnTo>
                  <a:pt x="428609" y="1342824"/>
                </a:lnTo>
                <a:lnTo>
                  <a:pt x="425206" y="1345542"/>
                </a:lnTo>
                <a:lnTo>
                  <a:pt x="421575" y="1348033"/>
                </a:lnTo>
                <a:lnTo>
                  <a:pt x="417718" y="1350525"/>
                </a:lnTo>
                <a:lnTo>
                  <a:pt x="414088" y="1352563"/>
                </a:lnTo>
                <a:lnTo>
                  <a:pt x="409777" y="1354602"/>
                </a:lnTo>
                <a:lnTo>
                  <a:pt x="405919" y="1356414"/>
                </a:lnTo>
                <a:lnTo>
                  <a:pt x="401835" y="1357999"/>
                </a:lnTo>
                <a:lnTo>
                  <a:pt x="397524" y="1359585"/>
                </a:lnTo>
                <a:lnTo>
                  <a:pt x="393213" y="1360717"/>
                </a:lnTo>
                <a:lnTo>
                  <a:pt x="388902" y="1361850"/>
                </a:lnTo>
                <a:lnTo>
                  <a:pt x="384137" y="1362529"/>
                </a:lnTo>
                <a:lnTo>
                  <a:pt x="379826" y="1363209"/>
                </a:lnTo>
                <a:lnTo>
                  <a:pt x="375061" y="1363435"/>
                </a:lnTo>
                <a:lnTo>
                  <a:pt x="370523" y="1363662"/>
                </a:lnTo>
                <a:lnTo>
                  <a:pt x="91667" y="1363662"/>
                </a:lnTo>
                <a:lnTo>
                  <a:pt x="86902" y="1363435"/>
                </a:lnTo>
                <a:lnTo>
                  <a:pt x="82364" y="1363209"/>
                </a:lnTo>
                <a:lnTo>
                  <a:pt x="77599" y="1362529"/>
                </a:lnTo>
                <a:lnTo>
                  <a:pt x="73288" y="1361850"/>
                </a:lnTo>
                <a:lnTo>
                  <a:pt x="68750" y="1360717"/>
                </a:lnTo>
                <a:lnTo>
                  <a:pt x="64439" y="1359585"/>
                </a:lnTo>
                <a:lnTo>
                  <a:pt x="60128" y="1357999"/>
                </a:lnTo>
                <a:lnTo>
                  <a:pt x="56044" y="1356414"/>
                </a:lnTo>
                <a:lnTo>
                  <a:pt x="51959" y="1354602"/>
                </a:lnTo>
                <a:lnTo>
                  <a:pt x="48102" y="1352563"/>
                </a:lnTo>
                <a:lnTo>
                  <a:pt x="44245" y="1350525"/>
                </a:lnTo>
                <a:lnTo>
                  <a:pt x="40615" y="1348033"/>
                </a:lnTo>
                <a:lnTo>
                  <a:pt x="36757" y="1345542"/>
                </a:lnTo>
                <a:lnTo>
                  <a:pt x="33581" y="1342824"/>
                </a:lnTo>
                <a:lnTo>
                  <a:pt x="30177" y="1340106"/>
                </a:lnTo>
                <a:lnTo>
                  <a:pt x="26774" y="1336935"/>
                </a:lnTo>
                <a:lnTo>
                  <a:pt x="23824" y="1333764"/>
                </a:lnTo>
                <a:lnTo>
                  <a:pt x="21101" y="1330366"/>
                </a:lnTo>
                <a:lnTo>
                  <a:pt x="18152" y="1327195"/>
                </a:lnTo>
                <a:lnTo>
                  <a:pt x="15656" y="1323571"/>
                </a:lnTo>
                <a:lnTo>
                  <a:pt x="13160" y="1319947"/>
                </a:lnTo>
                <a:lnTo>
                  <a:pt x="11118" y="1316323"/>
                </a:lnTo>
                <a:lnTo>
                  <a:pt x="9076" y="1312246"/>
                </a:lnTo>
                <a:lnTo>
                  <a:pt x="7261" y="1308169"/>
                </a:lnTo>
                <a:lnTo>
                  <a:pt x="5446" y="1304092"/>
                </a:lnTo>
                <a:lnTo>
                  <a:pt x="4084" y="1300015"/>
                </a:lnTo>
                <a:lnTo>
                  <a:pt x="2950" y="1295485"/>
                </a:lnTo>
                <a:lnTo>
                  <a:pt x="1815" y="1291408"/>
                </a:lnTo>
                <a:lnTo>
                  <a:pt x="1134" y="1286651"/>
                </a:lnTo>
                <a:lnTo>
                  <a:pt x="454" y="1282348"/>
                </a:lnTo>
                <a:lnTo>
                  <a:pt x="0" y="1277591"/>
                </a:lnTo>
                <a:lnTo>
                  <a:pt x="0" y="1273061"/>
                </a:lnTo>
                <a:lnTo>
                  <a:pt x="0" y="1268531"/>
                </a:lnTo>
                <a:lnTo>
                  <a:pt x="454" y="1264001"/>
                </a:lnTo>
                <a:lnTo>
                  <a:pt x="1134" y="1259471"/>
                </a:lnTo>
                <a:lnTo>
                  <a:pt x="1815" y="1254941"/>
                </a:lnTo>
                <a:lnTo>
                  <a:pt x="2950" y="1250411"/>
                </a:lnTo>
                <a:lnTo>
                  <a:pt x="4084" y="1246334"/>
                </a:lnTo>
                <a:lnTo>
                  <a:pt x="5446" y="1242257"/>
                </a:lnTo>
                <a:lnTo>
                  <a:pt x="7261" y="1237953"/>
                </a:lnTo>
                <a:lnTo>
                  <a:pt x="9076" y="1233876"/>
                </a:lnTo>
                <a:lnTo>
                  <a:pt x="11118" y="1230026"/>
                </a:lnTo>
                <a:lnTo>
                  <a:pt x="13160" y="1226402"/>
                </a:lnTo>
                <a:lnTo>
                  <a:pt x="15656" y="1222778"/>
                </a:lnTo>
                <a:lnTo>
                  <a:pt x="18152" y="1219154"/>
                </a:lnTo>
                <a:lnTo>
                  <a:pt x="21101" y="1215756"/>
                </a:lnTo>
                <a:lnTo>
                  <a:pt x="23824" y="1212358"/>
                </a:lnTo>
                <a:lnTo>
                  <a:pt x="26774" y="1209187"/>
                </a:lnTo>
                <a:lnTo>
                  <a:pt x="30177" y="1206243"/>
                </a:lnTo>
                <a:lnTo>
                  <a:pt x="33581" y="1203298"/>
                </a:lnTo>
                <a:lnTo>
                  <a:pt x="36757" y="1200807"/>
                </a:lnTo>
                <a:lnTo>
                  <a:pt x="40615" y="1198089"/>
                </a:lnTo>
                <a:lnTo>
                  <a:pt x="44245" y="1195824"/>
                </a:lnTo>
                <a:lnTo>
                  <a:pt x="48102" y="1193785"/>
                </a:lnTo>
                <a:lnTo>
                  <a:pt x="51959" y="1191747"/>
                </a:lnTo>
                <a:lnTo>
                  <a:pt x="56044" y="1189935"/>
                </a:lnTo>
                <a:lnTo>
                  <a:pt x="60128" y="1188349"/>
                </a:lnTo>
                <a:lnTo>
                  <a:pt x="64439" y="1186764"/>
                </a:lnTo>
                <a:lnTo>
                  <a:pt x="68750" y="1185405"/>
                </a:lnTo>
                <a:lnTo>
                  <a:pt x="73288" y="1184499"/>
                </a:lnTo>
                <a:lnTo>
                  <a:pt x="77599" y="1183593"/>
                </a:lnTo>
                <a:lnTo>
                  <a:pt x="82364" y="1183140"/>
                </a:lnTo>
                <a:lnTo>
                  <a:pt x="86902" y="1182913"/>
                </a:lnTo>
                <a:lnTo>
                  <a:pt x="91667" y="1182687"/>
                </a:lnTo>
                <a:close/>
                <a:moveTo>
                  <a:pt x="1390308" y="782637"/>
                </a:moveTo>
                <a:lnTo>
                  <a:pt x="1396663" y="786039"/>
                </a:lnTo>
                <a:lnTo>
                  <a:pt x="1402564" y="789894"/>
                </a:lnTo>
                <a:lnTo>
                  <a:pt x="1408238" y="793749"/>
                </a:lnTo>
                <a:lnTo>
                  <a:pt x="1413458" y="797831"/>
                </a:lnTo>
                <a:lnTo>
                  <a:pt x="1418225" y="802140"/>
                </a:lnTo>
                <a:lnTo>
                  <a:pt x="1422764" y="806449"/>
                </a:lnTo>
                <a:lnTo>
                  <a:pt x="1426849" y="811439"/>
                </a:lnTo>
                <a:lnTo>
                  <a:pt x="1430935" y="816428"/>
                </a:lnTo>
                <a:lnTo>
                  <a:pt x="1434112" y="821417"/>
                </a:lnTo>
                <a:lnTo>
                  <a:pt x="1437516" y="826860"/>
                </a:lnTo>
                <a:lnTo>
                  <a:pt x="1440694" y="832303"/>
                </a:lnTo>
                <a:lnTo>
                  <a:pt x="1443644" y="837973"/>
                </a:lnTo>
                <a:lnTo>
                  <a:pt x="1446141" y="843869"/>
                </a:lnTo>
                <a:lnTo>
                  <a:pt x="1448411" y="849765"/>
                </a:lnTo>
                <a:lnTo>
                  <a:pt x="1450907" y="856115"/>
                </a:lnTo>
                <a:lnTo>
                  <a:pt x="1452723" y="862465"/>
                </a:lnTo>
                <a:lnTo>
                  <a:pt x="1454766" y="869042"/>
                </a:lnTo>
                <a:lnTo>
                  <a:pt x="1456581" y="875846"/>
                </a:lnTo>
                <a:lnTo>
                  <a:pt x="1459759" y="889680"/>
                </a:lnTo>
                <a:lnTo>
                  <a:pt x="1462709" y="904648"/>
                </a:lnTo>
                <a:lnTo>
                  <a:pt x="1465433" y="919842"/>
                </a:lnTo>
                <a:lnTo>
                  <a:pt x="1471107" y="952499"/>
                </a:lnTo>
                <a:lnTo>
                  <a:pt x="1474284" y="969735"/>
                </a:lnTo>
                <a:lnTo>
                  <a:pt x="1477462" y="987424"/>
                </a:lnTo>
                <a:lnTo>
                  <a:pt x="1483363" y="988785"/>
                </a:lnTo>
                <a:lnTo>
                  <a:pt x="1489037" y="990146"/>
                </a:lnTo>
                <a:lnTo>
                  <a:pt x="1494484" y="992187"/>
                </a:lnTo>
                <a:lnTo>
                  <a:pt x="1499704" y="994228"/>
                </a:lnTo>
                <a:lnTo>
                  <a:pt x="1504470" y="996949"/>
                </a:lnTo>
                <a:lnTo>
                  <a:pt x="1509237" y="999671"/>
                </a:lnTo>
                <a:lnTo>
                  <a:pt x="1513549" y="1003073"/>
                </a:lnTo>
                <a:lnTo>
                  <a:pt x="1517407" y="1006474"/>
                </a:lnTo>
                <a:lnTo>
                  <a:pt x="1521493" y="1010330"/>
                </a:lnTo>
                <a:lnTo>
                  <a:pt x="1525124" y="1014185"/>
                </a:lnTo>
                <a:lnTo>
                  <a:pt x="1528075" y="1018721"/>
                </a:lnTo>
                <a:lnTo>
                  <a:pt x="1530798" y="1023030"/>
                </a:lnTo>
                <a:lnTo>
                  <a:pt x="1533068" y="1027792"/>
                </a:lnTo>
                <a:lnTo>
                  <a:pt x="1535110" y="1032555"/>
                </a:lnTo>
                <a:lnTo>
                  <a:pt x="1536472" y="1037771"/>
                </a:lnTo>
                <a:lnTo>
                  <a:pt x="1537607" y="1043214"/>
                </a:lnTo>
                <a:lnTo>
                  <a:pt x="1538288" y="1048657"/>
                </a:lnTo>
                <a:lnTo>
                  <a:pt x="1538288" y="1054326"/>
                </a:lnTo>
                <a:lnTo>
                  <a:pt x="1537834" y="1060223"/>
                </a:lnTo>
                <a:lnTo>
                  <a:pt x="1536699" y="1066119"/>
                </a:lnTo>
                <a:lnTo>
                  <a:pt x="1535110" y="1072016"/>
                </a:lnTo>
                <a:lnTo>
                  <a:pt x="1533068" y="1078366"/>
                </a:lnTo>
                <a:lnTo>
                  <a:pt x="1530117" y="1084489"/>
                </a:lnTo>
                <a:lnTo>
                  <a:pt x="1526940" y="1091066"/>
                </a:lnTo>
                <a:lnTo>
                  <a:pt x="1522854" y="1097416"/>
                </a:lnTo>
                <a:lnTo>
                  <a:pt x="1518315" y="1103766"/>
                </a:lnTo>
                <a:lnTo>
                  <a:pt x="1512868" y="1110342"/>
                </a:lnTo>
                <a:lnTo>
                  <a:pt x="1506967" y="1116919"/>
                </a:lnTo>
                <a:lnTo>
                  <a:pt x="1500158" y="1123496"/>
                </a:lnTo>
                <a:lnTo>
                  <a:pt x="1492668" y="1129846"/>
                </a:lnTo>
                <a:lnTo>
                  <a:pt x="1484271" y="1136650"/>
                </a:lnTo>
                <a:lnTo>
                  <a:pt x="1474965" y="1143000"/>
                </a:lnTo>
                <a:lnTo>
                  <a:pt x="1472696" y="1155019"/>
                </a:lnTo>
                <a:lnTo>
                  <a:pt x="1469745" y="1167266"/>
                </a:lnTo>
                <a:lnTo>
                  <a:pt x="1466568" y="1179059"/>
                </a:lnTo>
                <a:lnTo>
                  <a:pt x="1462936" y="1190851"/>
                </a:lnTo>
                <a:lnTo>
                  <a:pt x="1459078" y="1202417"/>
                </a:lnTo>
                <a:lnTo>
                  <a:pt x="1454993" y="1213984"/>
                </a:lnTo>
                <a:lnTo>
                  <a:pt x="1450680" y="1225323"/>
                </a:lnTo>
                <a:lnTo>
                  <a:pt x="1445687" y="1236435"/>
                </a:lnTo>
                <a:lnTo>
                  <a:pt x="1440467" y="1247321"/>
                </a:lnTo>
                <a:lnTo>
                  <a:pt x="1435020" y="1257980"/>
                </a:lnTo>
                <a:lnTo>
                  <a:pt x="1429346" y="1268412"/>
                </a:lnTo>
                <a:lnTo>
                  <a:pt x="1423218" y="1278391"/>
                </a:lnTo>
                <a:lnTo>
                  <a:pt x="1416863" y="1288369"/>
                </a:lnTo>
                <a:lnTo>
                  <a:pt x="1410281" y="1297894"/>
                </a:lnTo>
                <a:lnTo>
                  <a:pt x="1403245" y="1307193"/>
                </a:lnTo>
                <a:lnTo>
                  <a:pt x="1395982" y="1316037"/>
                </a:lnTo>
                <a:lnTo>
                  <a:pt x="1388719" y="1324655"/>
                </a:lnTo>
                <a:lnTo>
                  <a:pt x="1381003" y="1332593"/>
                </a:lnTo>
                <a:lnTo>
                  <a:pt x="1373059" y="1340077"/>
                </a:lnTo>
                <a:lnTo>
                  <a:pt x="1364661" y="1347334"/>
                </a:lnTo>
                <a:lnTo>
                  <a:pt x="1356037" y="1354364"/>
                </a:lnTo>
                <a:lnTo>
                  <a:pt x="1347639" y="1360714"/>
                </a:lnTo>
                <a:lnTo>
                  <a:pt x="1338561" y="1366610"/>
                </a:lnTo>
                <a:lnTo>
                  <a:pt x="1329028" y="1371827"/>
                </a:lnTo>
                <a:lnTo>
                  <a:pt x="1319723" y="1376816"/>
                </a:lnTo>
                <a:lnTo>
                  <a:pt x="1310190" y="1380898"/>
                </a:lnTo>
                <a:lnTo>
                  <a:pt x="1300431" y="1384527"/>
                </a:lnTo>
                <a:lnTo>
                  <a:pt x="1295211" y="1386341"/>
                </a:lnTo>
                <a:lnTo>
                  <a:pt x="1290218" y="1387702"/>
                </a:lnTo>
                <a:lnTo>
                  <a:pt x="1284997" y="1389062"/>
                </a:lnTo>
                <a:lnTo>
                  <a:pt x="1279777" y="1390196"/>
                </a:lnTo>
                <a:lnTo>
                  <a:pt x="1274557" y="1391330"/>
                </a:lnTo>
                <a:lnTo>
                  <a:pt x="1269110" y="1392010"/>
                </a:lnTo>
                <a:lnTo>
                  <a:pt x="1264117" y="1392691"/>
                </a:lnTo>
                <a:lnTo>
                  <a:pt x="1258670" y="1393371"/>
                </a:lnTo>
                <a:lnTo>
                  <a:pt x="1253223" y="1393825"/>
                </a:lnTo>
                <a:lnTo>
                  <a:pt x="1247776" y="1393825"/>
                </a:lnTo>
                <a:lnTo>
                  <a:pt x="1242328" y="1393825"/>
                </a:lnTo>
                <a:lnTo>
                  <a:pt x="1236881" y="1393371"/>
                </a:lnTo>
                <a:lnTo>
                  <a:pt x="1231661" y="1392691"/>
                </a:lnTo>
                <a:lnTo>
                  <a:pt x="1226214" y="1392010"/>
                </a:lnTo>
                <a:lnTo>
                  <a:pt x="1220994" y="1391330"/>
                </a:lnTo>
                <a:lnTo>
                  <a:pt x="1215774" y="1390196"/>
                </a:lnTo>
                <a:lnTo>
                  <a:pt x="1210554" y="1389062"/>
                </a:lnTo>
                <a:lnTo>
                  <a:pt x="1205333" y="1387702"/>
                </a:lnTo>
                <a:lnTo>
                  <a:pt x="1200113" y="1386341"/>
                </a:lnTo>
                <a:lnTo>
                  <a:pt x="1195347" y="1384527"/>
                </a:lnTo>
                <a:lnTo>
                  <a:pt x="1185361" y="1380898"/>
                </a:lnTo>
                <a:lnTo>
                  <a:pt x="1175828" y="1376816"/>
                </a:lnTo>
                <a:lnTo>
                  <a:pt x="1166296" y="1371827"/>
                </a:lnTo>
                <a:lnTo>
                  <a:pt x="1157217" y="1366610"/>
                </a:lnTo>
                <a:lnTo>
                  <a:pt x="1148139" y="1360714"/>
                </a:lnTo>
                <a:lnTo>
                  <a:pt x="1139514" y="1354364"/>
                </a:lnTo>
                <a:lnTo>
                  <a:pt x="1130890" y="1347334"/>
                </a:lnTo>
                <a:lnTo>
                  <a:pt x="1122492" y="1340077"/>
                </a:lnTo>
                <a:lnTo>
                  <a:pt x="1114548" y="1332593"/>
                </a:lnTo>
                <a:lnTo>
                  <a:pt x="1106832" y="1324655"/>
                </a:lnTo>
                <a:lnTo>
                  <a:pt x="1099569" y="1316037"/>
                </a:lnTo>
                <a:lnTo>
                  <a:pt x="1092306" y="1307193"/>
                </a:lnTo>
                <a:lnTo>
                  <a:pt x="1085270" y="1297894"/>
                </a:lnTo>
                <a:lnTo>
                  <a:pt x="1078688" y="1288369"/>
                </a:lnTo>
                <a:lnTo>
                  <a:pt x="1072333" y="1278391"/>
                </a:lnTo>
                <a:lnTo>
                  <a:pt x="1066205" y="1268412"/>
                </a:lnTo>
                <a:lnTo>
                  <a:pt x="1060531" y="1257980"/>
                </a:lnTo>
                <a:lnTo>
                  <a:pt x="1055084" y="1247321"/>
                </a:lnTo>
                <a:lnTo>
                  <a:pt x="1049864" y="1236435"/>
                </a:lnTo>
                <a:lnTo>
                  <a:pt x="1045098" y="1225323"/>
                </a:lnTo>
                <a:lnTo>
                  <a:pt x="1040558" y="1213984"/>
                </a:lnTo>
                <a:lnTo>
                  <a:pt x="1036473" y="1202417"/>
                </a:lnTo>
                <a:lnTo>
                  <a:pt x="1032615" y="1190851"/>
                </a:lnTo>
                <a:lnTo>
                  <a:pt x="1028983" y="1179059"/>
                </a:lnTo>
                <a:lnTo>
                  <a:pt x="1025806" y="1167266"/>
                </a:lnTo>
                <a:lnTo>
                  <a:pt x="1022855" y="1155019"/>
                </a:lnTo>
                <a:lnTo>
                  <a:pt x="1020586" y="1143000"/>
                </a:lnTo>
                <a:lnTo>
                  <a:pt x="1011507" y="1136650"/>
                </a:lnTo>
                <a:lnTo>
                  <a:pt x="1003336" y="1129846"/>
                </a:lnTo>
                <a:lnTo>
                  <a:pt x="995620" y="1123496"/>
                </a:lnTo>
                <a:lnTo>
                  <a:pt x="988811" y="1116919"/>
                </a:lnTo>
                <a:lnTo>
                  <a:pt x="982683" y="1110342"/>
                </a:lnTo>
                <a:lnTo>
                  <a:pt x="977236" y="1103766"/>
                </a:lnTo>
                <a:lnTo>
                  <a:pt x="972696" y="1097416"/>
                </a:lnTo>
                <a:lnTo>
                  <a:pt x="968838" y="1091066"/>
                </a:lnTo>
                <a:lnTo>
                  <a:pt x="965434" y="1084489"/>
                </a:lnTo>
                <a:lnTo>
                  <a:pt x="962483" y="1078366"/>
                </a:lnTo>
                <a:lnTo>
                  <a:pt x="960440" y="1072016"/>
                </a:lnTo>
                <a:lnTo>
                  <a:pt x="958852" y="1066119"/>
                </a:lnTo>
                <a:lnTo>
                  <a:pt x="957944" y="1060223"/>
                </a:lnTo>
                <a:lnTo>
                  <a:pt x="957263" y="1054326"/>
                </a:lnTo>
                <a:lnTo>
                  <a:pt x="957263" y="1048657"/>
                </a:lnTo>
                <a:lnTo>
                  <a:pt x="958171" y="1043214"/>
                </a:lnTo>
                <a:lnTo>
                  <a:pt x="959079" y="1037771"/>
                </a:lnTo>
                <a:lnTo>
                  <a:pt x="960440" y="1032555"/>
                </a:lnTo>
                <a:lnTo>
                  <a:pt x="962483" y="1027792"/>
                </a:lnTo>
                <a:lnTo>
                  <a:pt x="964753" y="1023030"/>
                </a:lnTo>
                <a:lnTo>
                  <a:pt x="967476" y="1018721"/>
                </a:lnTo>
                <a:lnTo>
                  <a:pt x="970654" y="1014185"/>
                </a:lnTo>
                <a:lnTo>
                  <a:pt x="974285" y="1010330"/>
                </a:lnTo>
                <a:lnTo>
                  <a:pt x="978144" y="1006474"/>
                </a:lnTo>
                <a:lnTo>
                  <a:pt x="982002" y="1003073"/>
                </a:lnTo>
                <a:lnTo>
                  <a:pt x="986541" y="999671"/>
                </a:lnTo>
                <a:lnTo>
                  <a:pt x="991307" y="996949"/>
                </a:lnTo>
                <a:lnTo>
                  <a:pt x="996301" y="994228"/>
                </a:lnTo>
                <a:lnTo>
                  <a:pt x="1001521" y="992187"/>
                </a:lnTo>
                <a:lnTo>
                  <a:pt x="1006514" y="990146"/>
                </a:lnTo>
                <a:lnTo>
                  <a:pt x="1012415" y="988785"/>
                </a:lnTo>
                <a:lnTo>
                  <a:pt x="1018089" y="987424"/>
                </a:lnTo>
                <a:lnTo>
                  <a:pt x="1022401" y="964292"/>
                </a:lnTo>
                <a:lnTo>
                  <a:pt x="1026260" y="941840"/>
                </a:lnTo>
                <a:lnTo>
                  <a:pt x="1029891" y="920523"/>
                </a:lnTo>
                <a:lnTo>
                  <a:pt x="1033749" y="900339"/>
                </a:lnTo>
                <a:lnTo>
                  <a:pt x="1035792" y="890587"/>
                </a:lnTo>
                <a:lnTo>
                  <a:pt x="1037835" y="881289"/>
                </a:lnTo>
                <a:lnTo>
                  <a:pt x="1040104" y="872217"/>
                </a:lnTo>
                <a:lnTo>
                  <a:pt x="1042374" y="863373"/>
                </a:lnTo>
                <a:lnTo>
                  <a:pt x="1045325" y="854981"/>
                </a:lnTo>
                <a:lnTo>
                  <a:pt x="1048048" y="846817"/>
                </a:lnTo>
                <a:lnTo>
                  <a:pt x="1051453" y="838880"/>
                </a:lnTo>
                <a:lnTo>
                  <a:pt x="1055311" y="831396"/>
                </a:lnTo>
                <a:lnTo>
                  <a:pt x="1062574" y="834117"/>
                </a:lnTo>
                <a:lnTo>
                  <a:pt x="1072787" y="837065"/>
                </a:lnTo>
                <a:lnTo>
                  <a:pt x="1085270" y="840467"/>
                </a:lnTo>
                <a:lnTo>
                  <a:pt x="1092306" y="842281"/>
                </a:lnTo>
                <a:lnTo>
                  <a:pt x="1100023" y="843869"/>
                </a:lnTo>
                <a:lnTo>
                  <a:pt x="1108420" y="845456"/>
                </a:lnTo>
                <a:lnTo>
                  <a:pt x="1116818" y="847044"/>
                </a:lnTo>
                <a:lnTo>
                  <a:pt x="1126123" y="848178"/>
                </a:lnTo>
                <a:lnTo>
                  <a:pt x="1135883" y="849539"/>
                </a:lnTo>
                <a:lnTo>
                  <a:pt x="1145869" y="850673"/>
                </a:lnTo>
                <a:lnTo>
                  <a:pt x="1156309" y="851126"/>
                </a:lnTo>
                <a:lnTo>
                  <a:pt x="1167204" y="851580"/>
                </a:lnTo>
                <a:lnTo>
                  <a:pt x="1178552" y="851806"/>
                </a:lnTo>
                <a:lnTo>
                  <a:pt x="1190354" y="851580"/>
                </a:lnTo>
                <a:lnTo>
                  <a:pt x="1202156" y="851126"/>
                </a:lnTo>
                <a:lnTo>
                  <a:pt x="1214412" y="849992"/>
                </a:lnTo>
                <a:lnTo>
                  <a:pt x="1226895" y="848631"/>
                </a:lnTo>
                <a:lnTo>
                  <a:pt x="1239605" y="846364"/>
                </a:lnTo>
                <a:lnTo>
                  <a:pt x="1252542" y="844096"/>
                </a:lnTo>
                <a:lnTo>
                  <a:pt x="1265933" y="840921"/>
                </a:lnTo>
                <a:lnTo>
                  <a:pt x="1279323" y="837292"/>
                </a:lnTo>
                <a:lnTo>
                  <a:pt x="1292714" y="832983"/>
                </a:lnTo>
                <a:lnTo>
                  <a:pt x="1306559" y="827994"/>
                </a:lnTo>
                <a:lnTo>
                  <a:pt x="1313368" y="825499"/>
                </a:lnTo>
                <a:lnTo>
                  <a:pt x="1320404" y="822551"/>
                </a:lnTo>
                <a:lnTo>
                  <a:pt x="1327212" y="819603"/>
                </a:lnTo>
                <a:lnTo>
                  <a:pt x="1334248" y="816201"/>
                </a:lnTo>
                <a:lnTo>
                  <a:pt x="1341057" y="812799"/>
                </a:lnTo>
                <a:lnTo>
                  <a:pt x="1348093" y="809171"/>
                </a:lnTo>
                <a:lnTo>
                  <a:pt x="1355129" y="805315"/>
                </a:lnTo>
                <a:lnTo>
                  <a:pt x="1362165" y="801006"/>
                </a:lnTo>
                <a:lnTo>
                  <a:pt x="1369201" y="796924"/>
                </a:lnTo>
                <a:lnTo>
                  <a:pt x="1376463" y="792389"/>
                </a:lnTo>
                <a:lnTo>
                  <a:pt x="1383272" y="787626"/>
                </a:lnTo>
                <a:lnTo>
                  <a:pt x="1390308" y="782637"/>
                </a:lnTo>
                <a:close/>
                <a:moveTo>
                  <a:pt x="2282825" y="769937"/>
                </a:moveTo>
                <a:lnTo>
                  <a:pt x="2412173" y="829864"/>
                </a:lnTo>
                <a:lnTo>
                  <a:pt x="2422140" y="834858"/>
                </a:lnTo>
                <a:lnTo>
                  <a:pt x="2426897" y="837355"/>
                </a:lnTo>
                <a:lnTo>
                  <a:pt x="2431201" y="840078"/>
                </a:lnTo>
                <a:lnTo>
                  <a:pt x="2435732" y="842802"/>
                </a:lnTo>
                <a:lnTo>
                  <a:pt x="2439583" y="845526"/>
                </a:lnTo>
                <a:lnTo>
                  <a:pt x="2443434" y="848250"/>
                </a:lnTo>
                <a:lnTo>
                  <a:pt x="2447058" y="851201"/>
                </a:lnTo>
                <a:lnTo>
                  <a:pt x="2450456" y="853925"/>
                </a:lnTo>
                <a:lnTo>
                  <a:pt x="2453628" y="857103"/>
                </a:lnTo>
                <a:lnTo>
                  <a:pt x="2456799" y="860054"/>
                </a:lnTo>
                <a:lnTo>
                  <a:pt x="2459518" y="863005"/>
                </a:lnTo>
                <a:lnTo>
                  <a:pt x="2462236" y="866183"/>
                </a:lnTo>
                <a:lnTo>
                  <a:pt x="2464501" y="869361"/>
                </a:lnTo>
                <a:lnTo>
                  <a:pt x="2466766" y="872539"/>
                </a:lnTo>
                <a:lnTo>
                  <a:pt x="2468805" y="875717"/>
                </a:lnTo>
                <a:lnTo>
                  <a:pt x="2470617" y="878895"/>
                </a:lnTo>
                <a:lnTo>
                  <a:pt x="2472430" y="882300"/>
                </a:lnTo>
                <a:lnTo>
                  <a:pt x="2474015" y="885932"/>
                </a:lnTo>
                <a:lnTo>
                  <a:pt x="2475601" y="889337"/>
                </a:lnTo>
                <a:lnTo>
                  <a:pt x="2477866" y="896373"/>
                </a:lnTo>
                <a:lnTo>
                  <a:pt x="2479905" y="903637"/>
                </a:lnTo>
                <a:lnTo>
                  <a:pt x="2481264" y="911128"/>
                </a:lnTo>
                <a:lnTo>
                  <a:pt x="2482397" y="918846"/>
                </a:lnTo>
                <a:lnTo>
                  <a:pt x="2482850" y="927018"/>
                </a:lnTo>
                <a:lnTo>
                  <a:pt x="2482850" y="935190"/>
                </a:lnTo>
                <a:lnTo>
                  <a:pt x="2482850" y="1152652"/>
                </a:lnTo>
                <a:lnTo>
                  <a:pt x="2482850" y="1160824"/>
                </a:lnTo>
                <a:lnTo>
                  <a:pt x="2482397" y="1168768"/>
                </a:lnTo>
                <a:lnTo>
                  <a:pt x="2481264" y="1176486"/>
                </a:lnTo>
                <a:lnTo>
                  <a:pt x="2479905" y="1184204"/>
                </a:lnTo>
                <a:lnTo>
                  <a:pt x="2477866" y="1191468"/>
                </a:lnTo>
                <a:lnTo>
                  <a:pt x="2475601" y="1198732"/>
                </a:lnTo>
                <a:lnTo>
                  <a:pt x="2474015" y="1202137"/>
                </a:lnTo>
                <a:lnTo>
                  <a:pt x="2472430" y="1205315"/>
                </a:lnTo>
                <a:lnTo>
                  <a:pt x="2470617" y="1208720"/>
                </a:lnTo>
                <a:lnTo>
                  <a:pt x="2468805" y="1212125"/>
                </a:lnTo>
                <a:lnTo>
                  <a:pt x="2466766" y="1215303"/>
                </a:lnTo>
                <a:lnTo>
                  <a:pt x="2464501" y="1218708"/>
                </a:lnTo>
                <a:lnTo>
                  <a:pt x="2462236" y="1221658"/>
                </a:lnTo>
                <a:lnTo>
                  <a:pt x="2459518" y="1224836"/>
                </a:lnTo>
                <a:lnTo>
                  <a:pt x="2456799" y="1227787"/>
                </a:lnTo>
                <a:lnTo>
                  <a:pt x="2453628" y="1230738"/>
                </a:lnTo>
                <a:lnTo>
                  <a:pt x="2450456" y="1233689"/>
                </a:lnTo>
                <a:lnTo>
                  <a:pt x="2447058" y="1236640"/>
                </a:lnTo>
                <a:lnTo>
                  <a:pt x="2443434" y="1239364"/>
                </a:lnTo>
                <a:lnTo>
                  <a:pt x="2439583" y="1242315"/>
                </a:lnTo>
                <a:lnTo>
                  <a:pt x="2435732" y="1245039"/>
                </a:lnTo>
                <a:lnTo>
                  <a:pt x="2431201" y="1247763"/>
                </a:lnTo>
                <a:lnTo>
                  <a:pt x="2426897" y="1250260"/>
                </a:lnTo>
                <a:lnTo>
                  <a:pt x="2422140" y="1252984"/>
                </a:lnTo>
                <a:lnTo>
                  <a:pt x="2412173" y="1257978"/>
                </a:lnTo>
                <a:lnTo>
                  <a:pt x="2406963" y="1260475"/>
                </a:lnTo>
                <a:lnTo>
                  <a:pt x="2282825" y="1202818"/>
                </a:lnTo>
                <a:lnTo>
                  <a:pt x="2282825" y="769937"/>
                </a:lnTo>
                <a:close/>
                <a:moveTo>
                  <a:pt x="1247774" y="628650"/>
                </a:moveTo>
                <a:lnTo>
                  <a:pt x="1262265" y="628876"/>
                </a:lnTo>
                <a:lnTo>
                  <a:pt x="1276302" y="629556"/>
                </a:lnTo>
                <a:lnTo>
                  <a:pt x="1290113" y="631143"/>
                </a:lnTo>
                <a:lnTo>
                  <a:pt x="1303472" y="632956"/>
                </a:lnTo>
                <a:lnTo>
                  <a:pt x="1316830" y="635222"/>
                </a:lnTo>
                <a:lnTo>
                  <a:pt x="1329282" y="638169"/>
                </a:lnTo>
                <a:lnTo>
                  <a:pt x="1341282" y="641569"/>
                </a:lnTo>
                <a:lnTo>
                  <a:pt x="1353056" y="645195"/>
                </a:lnTo>
                <a:lnTo>
                  <a:pt x="1363923" y="649274"/>
                </a:lnTo>
                <a:lnTo>
                  <a:pt x="1374338" y="654034"/>
                </a:lnTo>
                <a:lnTo>
                  <a:pt x="1378866" y="656300"/>
                </a:lnTo>
                <a:lnTo>
                  <a:pt x="1383847" y="658794"/>
                </a:lnTo>
                <a:lnTo>
                  <a:pt x="1388149" y="661513"/>
                </a:lnTo>
                <a:lnTo>
                  <a:pt x="1392677" y="664006"/>
                </a:lnTo>
                <a:lnTo>
                  <a:pt x="1396753" y="666953"/>
                </a:lnTo>
                <a:lnTo>
                  <a:pt x="1400602" y="669672"/>
                </a:lnTo>
                <a:lnTo>
                  <a:pt x="1404451" y="672619"/>
                </a:lnTo>
                <a:lnTo>
                  <a:pt x="1407847" y="675565"/>
                </a:lnTo>
                <a:lnTo>
                  <a:pt x="1411243" y="678512"/>
                </a:lnTo>
                <a:lnTo>
                  <a:pt x="1414413" y="681685"/>
                </a:lnTo>
                <a:lnTo>
                  <a:pt x="1417130" y="685084"/>
                </a:lnTo>
                <a:lnTo>
                  <a:pt x="1419847" y="688257"/>
                </a:lnTo>
                <a:lnTo>
                  <a:pt x="1425507" y="688484"/>
                </a:lnTo>
                <a:lnTo>
                  <a:pt x="1430941" y="689164"/>
                </a:lnTo>
                <a:lnTo>
                  <a:pt x="1436148" y="690297"/>
                </a:lnTo>
                <a:lnTo>
                  <a:pt x="1441356" y="691430"/>
                </a:lnTo>
                <a:lnTo>
                  <a:pt x="1446110" y="693017"/>
                </a:lnTo>
                <a:lnTo>
                  <a:pt x="1450865" y="694830"/>
                </a:lnTo>
                <a:lnTo>
                  <a:pt x="1455167" y="697323"/>
                </a:lnTo>
                <a:lnTo>
                  <a:pt x="1459695" y="699816"/>
                </a:lnTo>
                <a:lnTo>
                  <a:pt x="1463544" y="702763"/>
                </a:lnTo>
                <a:lnTo>
                  <a:pt x="1467619" y="705709"/>
                </a:lnTo>
                <a:lnTo>
                  <a:pt x="1471242" y="708882"/>
                </a:lnTo>
                <a:lnTo>
                  <a:pt x="1474865" y="712508"/>
                </a:lnTo>
                <a:lnTo>
                  <a:pt x="1478261" y="716361"/>
                </a:lnTo>
                <a:lnTo>
                  <a:pt x="1481657" y="720668"/>
                </a:lnTo>
                <a:lnTo>
                  <a:pt x="1484827" y="724747"/>
                </a:lnTo>
                <a:lnTo>
                  <a:pt x="1487544" y="729053"/>
                </a:lnTo>
                <a:lnTo>
                  <a:pt x="1490487" y="733813"/>
                </a:lnTo>
                <a:lnTo>
                  <a:pt x="1492977" y="738799"/>
                </a:lnTo>
                <a:lnTo>
                  <a:pt x="1495468" y="743785"/>
                </a:lnTo>
                <a:lnTo>
                  <a:pt x="1497732" y="748998"/>
                </a:lnTo>
                <a:lnTo>
                  <a:pt x="1499996" y="754211"/>
                </a:lnTo>
                <a:lnTo>
                  <a:pt x="1502034" y="759877"/>
                </a:lnTo>
                <a:lnTo>
                  <a:pt x="1503845" y="765543"/>
                </a:lnTo>
                <a:lnTo>
                  <a:pt x="1505656" y="771436"/>
                </a:lnTo>
                <a:lnTo>
                  <a:pt x="1509053" y="783222"/>
                </a:lnTo>
                <a:lnTo>
                  <a:pt x="1511996" y="795460"/>
                </a:lnTo>
                <a:lnTo>
                  <a:pt x="1514260" y="808153"/>
                </a:lnTo>
                <a:lnTo>
                  <a:pt x="1516071" y="821071"/>
                </a:lnTo>
                <a:lnTo>
                  <a:pt x="1517656" y="833990"/>
                </a:lnTo>
                <a:lnTo>
                  <a:pt x="1519015" y="846909"/>
                </a:lnTo>
                <a:lnTo>
                  <a:pt x="1519694" y="860281"/>
                </a:lnTo>
                <a:lnTo>
                  <a:pt x="1520147" y="873200"/>
                </a:lnTo>
                <a:lnTo>
                  <a:pt x="1520826" y="886118"/>
                </a:lnTo>
                <a:lnTo>
                  <a:pt x="1520826" y="898584"/>
                </a:lnTo>
                <a:lnTo>
                  <a:pt x="1520373" y="910823"/>
                </a:lnTo>
                <a:lnTo>
                  <a:pt x="1520147" y="922608"/>
                </a:lnTo>
                <a:lnTo>
                  <a:pt x="1519241" y="945046"/>
                </a:lnTo>
                <a:lnTo>
                  <a:pt x="1517883" y="964311"/>
                </a:lnTo>
                <a:lnTo>
                  <a:pt x="1516524" y="981083"/>
                </a:lnTo>
                <a:lnTo>
                  <a:pt x="1514939" y="993321"/>
                </a:lnTo>
                <a:lnTo>
                  <a:pt x="1511996" y="991508"/>
                </a:lnTo>
                <a:lnTo>
                  <a:pt x="1508600" y="990148"/>
                </a:lnTo>
                <a:lnTo>
                  <a:pt x="1505204" y="988562"/>
                </a:lnTo>
                <a:lnTo>
                  <a:pt x="1501808" y="987202"/>
                </a:lnTo>
                <a:lnTo>
                  <a:pt x="1498185" y="985842"/>
                </a:lnTo>
                <a:lnTo>
                  <a:pt x="1494562" y="984936"/>
                </a:lnTo>
                <a:lnTo>
                  <a:pt x="1490713" y="983802"/>
                </a:lnTo>
                <a:lnTo>
                  <a:pt x="1487091" y="983349"/>
                </a:lnTo>
                <a:lnTo>
                  <a:pt x="1481657" y="946859"/>
                </a:lnTo>
                <a:lnTo>
                  <a:pt x="1479166" y="929408"/>
                </a:lnTo>
                <a:lnTo>
                  <a:pt x="1476223" y="912636"/>
                </a:lnTo>
                <a:lnTo>
                  <a:pt x="1473280" y="896544"/>
                </a:lnTo>
                <a:lnTo>
                  <a:pt x="1469657" y="881132"/>
                </a:lnTo>
                <a:lnTo>
                  <a:pt x="1467846" y="873653"/>
                </a:lnTo>
                <a:lnTo>
                  <a:pt x="1465808" y="866400"/>
                </a:lnTo>
                <a:lnTo>
                  <a:pt x="1463770" y="859374"/>
                </a:lnTo>
                <a:lnTo>
                  <a:pt x="1461506" y="852802"/>
                </a:lnTo>
                <a:lnTo>
                  <a:pt x="1459242" y="846002"/>
                </a:lnTo>
                <a:lnTo>
                  <a:pt x="1456299" y="839430"/>
                </a:lnTo>
                <a:lnTo>
                  <a:pt x="1453356" y="833310"/>
                </a:lnTo>
                <a:lnTo>
                  <a:pt x="1450412" y="826964"/>
                </a:lnTo>
                <a:lnTo>
                  <a:pt x="1447242" y="821071"/>
                </a:lnTo>
                <a:lnTo>
                  <a:pt x="1443620" y="815405"/>
                </a:lnTo>
                <a:lnTo>
                  <a:pt x="1439771" y="809966"/>
                </a:lnTo>
                <a:lnTo>
                  <a:pt x="1435922" y="804526"/>
                </a:lnTo>
                <a:lnTo>
                  <a:pt x="1431394" y="799313"/>
                </a:lnTo>
                <a:lnTo>
                  <a:pt x="1426865" y="794780"/>
                </a:lnTo>
                <a:lnTo>
                  <a:pt x="1421884" y="789794"/>
                </a:lnTo>
                <a:lnTo>
                  <a:pt x="1416677" y="785261"/>
                </a:lnTo>
                <a:lnTo>
                  <a:pt x="1411017" y="781182"/>
                </a:lnTo>
                <a:lnTo>
                  <a:pt x="1405130" y="777102"/>
                </a:lnTo>
                <a:lnTo>
                  <a:pt x="1398791" y="773249"/>
                </a:lnTo>
                <a:lnTo>
                  <a:pt x="1391998" y="769623"/>
                </a:lnTo>
                <a:lnTo>
                  <a:pt x="1384753" y="774609"/>
                </a:lnTo>
                <a:lnTo>
                  <a:pt x="1377508" y="779595"/>
                </a:lnTo>
                <a:lnTo>
                  <a:pt x="1370263" y="784355"/>
                </a:lnTo>
                <a:lnTo>
                  <a:pt x="1363018" y="788661"/>
                </a:lnTo>
                <a:lnTo>
                  <a:pt x="1355772" y="793194"/>
                </a:lnTo>
                <a:lnTo>
                  <a:pt x="1348301" y="797047"/>
                </a:lnTo>
                <a:lnTo>
                  <a:pt x="1341056" y="800900"/>
                </a:lnTo>
                <a:lnTo>
                  <a:pt x="1334037" y="804526"/>
                </a:lnTo>
                <a:lnTo>
                  <a:pt x="1326792" y="807926"/>
                </a:lnTo>
                <a:lnTo>
                  <a:pt x="1319547" y="811326"/>
                </a:lnTo>
                <a:lnTo>
                  <a:pt x="1312302" y="814045"/>
                </a:lnTo>
                <a:lnTo>
                  <a:pt x="1305283" y="816992"/>
                </a:lnTo>
                <a:lnTo>
                  <a:pt x="1298038" y="819711"/>
                </a:lnTo>
                <a:lnTo>
                  <a:pt x="1291245" y="822205"/>
                </a:lnTo>
                <a:lnTo>
                  <a:pt x="1277208" y="826511"/>
                </a:lnTo>
                <a:lnTo>
                  <a:pt x="1263397" y="830364"/>
                </a:lnTo>
                <a:lnTo>
                  <a:pt x="1249812" y="833537"/>
                </a:lnTo>
                <a:lnTo>
                  <a:pt x="1236454" y="836030"/>
                </a:lnTo>
                <a:lnTo>
                  <a:pt x="1223322" y="838296"/>
                </a:lnTo>
                <a:lnTo>
                  <a:pt x="1210417" y="839656"/>
                </a:lnTo>
                <a:lnTo>
                  <a:pt x="1197964" y="840789"/>
                </a:lnTo>
                <a:lnTo>
                  <a:pt x="1185511" y="841469"/>
                </a:lnTo>
                <a:lnTo>
                  <a:pt x="1173738" y="841469"/>
                </a:lnTo>
                <a:lnTo>
                  <a:pt x="1162191" y="841469"/>
                </a:lnTo>
                <a:lnTo>
                  <a:pt x="1151097" y="841016"/>
                </a:lnTo>
                <a:lnTo>
                  <a:pt x="1140229" y="840336"/>
                </a:lnTo>
                <a:lnTo>
                  <a:pt x="1129814" y="839203"/>
                </a:lnTo>
                <a:lnTo>
                  <a:pt x="1120079" y="837843"/>
                </a:lnTo>
                <a:lnTo>
                  <a:pt x="1110796" y="836710"/>
                </a:lnTo>
                <a:lnTo>
                  <a:pt x="1101739" y="835123"/>
                </a:lnTo>
                <a:lnTo>
                  <a:pt x="1093362" y="833310"/>
                </a:lnTo>
                <a:lnTo>
                  <a:pt x="1085438" y="831724"/>
                </a:lnTo>
                <a:lnTo>
                  <a:pt x="1078193" y="829910"/>
                </a:lnTo>
                <a:lnTo>
                  <a:pt x="1065514" y="826284"/>
                </a:lnTo>
                <a:lnTo>
                  <a:pt x="1055099" y="823111"/>
                </a:lnTo>
                <a:lnTo>
                  <a:pt x="1047401" y="820391"/>
                </a:lnTo>
                <a:lnTo>
                  <a:pt x="1043552" y="828097"/>
                </a:lnTo>
                <a:lnTo>
                  <a:pt x="1040156" y="836483"/>
                </a:lnTo>
                <a:lnTo>
                  <a:pt x="1036986" y="844869"/>
                </a:lnTo>
                <a:lnTo>
                  <a:pt x="1034043" y="853708"/>
                </a:lnTo>
                <a:lnTo>
                  <a:pt x="1031552" y="862774"/>
                </a:lnTo>
                <a:lnTo>
                  <a:pt x="1029288" y="872520"/>
                </a:lnTo>
                <a:lnTo>
                  <a:pt x="1027024" y="882265"/>
                </a:lnTo>
                <a:lnTo>
                  <a:pt x="1024986" y="892464"/>
                </a:lnTo>
                <a:lnTo>
                  <a:pt x="1021137" y="913316"/>
                </a:lnTo>
                <a:lnTo>
                  <a:pt x="1017288" y="935527"/>
                </a:lnTo>
                <a:lnTo>
                  <a:pt x="1013213" y="958871"/>
                </a:lnTo>
                <a:lnTo>
                  <a:pt x="1011175" y="970884"/>
                </a:lnTo>
                <a:lnTo>
                  <a:pt x="1008458" y="983349"/>
                </a:lnTo>
                <a:lnTo>
                  <a:pt x="1004609" y="984029"/>
                </a:lnTo>
                <a:lnTo>
                  <a:pt x="1000760" y="984936"/>
                </a:lnTo>
                <a:lnTo>
                  <a:pt x="997138" y="985842"/>
                </a:lnTo>
                <a:lnTo>
                  <a:pt x="993515" y="987202"/>
                </a:lnTo>
                <a:lnTo>
                  <a:pt x="989892" y="988789"/>
                </a:lnTo>
                <a:lnTo>
                  <a:pt x="986496" y="990375"/>
                </a:lnTo>
                <a:lnTo>
                  <a:pt x="983100" y="991962"/>
                </a:lnTo>
                <a:lnTo>
                  <a:pt x="979704" y="993775"/>
                </a:lnTo>
                <a:lnTo>
                  <a:pt x="977666" y="979723"/>
                </a:lnTo>
                <a:lnTo>
                  <a:pt x="976761" y="970657"/>
                </a:lnTo>
                <a:lnTo>
                  <a:pt x="975402" y="960458"/>
                </a:lnTo>
                <a:lnTo>
                  <a:pt x="974496" y="949352"/>
                </a:lnTo>
                <a:lnTo>
                  <a:pt x="973817" y="937340"/>
                </a:lnTo>
                <a:lnTo>
                  <a:pt x="973364" y="924421"/>
                </a:lnTo>
                <a:lnTo>
                  <a:pt x="973138" y="911049"/>
                </a:lnTo>
                <a:lnTo>
                  <a:pt x="973364" y="896771"/>
                </a:lnTo>
                <a:lnTo>
                  <a:pt x="974044" y="882039"/>
                </a:lnTo>
                <a:lnTo>
                  <a:pt x="975402" y="866854"/>
                </a:lnTo>
                <a:lnTo>
                  <a:pt x="977213" y="851442"/>
                </a:lnTo>
                <a:lnTo>
                  <a:pt x="978119" y="843736"/>
                </a:lnTo>
                <a:lnTo>
                  <a:pt x="979704" y="835577"/>
                </a:lnTo>
                <a:lnTo>
                  <a:pt x="981062" y="827871"/>
                </a:lnTo>
                <a:lnTo>
                  <a:pt x="982874" y="819711"/>
                </a:lnTo>
                <a:lnTo>
                  <a:pt x="984911" y="812006"/>
                </a:lnTo>
                <a:lnTo>
                  <a:pt x="986949" y="804073"/>
                </a:lnTo>
                <a:lnTo>
                  <a:pt x="989440" y="796140"/>
                </a:lnTo>
                <a:lnTo>
                  <a:pt x="991930" y="788208"/>
                </a:lnTo>
                <a:lnTo>
                  <a:pt x="994873" y="780502"/>
                </a:lnTo>
                <a:lnTo>
                  <a:pt x="997817" y="772569"/>
                </a:lnTo>
                <a:lnTo>
                  <a:pt x="1001213" y="765090"/>
                </a:lnTo>
                <a:lnTo>
                  <a:pt x="1004836" y="757384"/>
                </a:lnTo>
                <a:lnTo>
                  <a:pt x="1008685" y="749905"/>
                </a:lnTo>
                <a:lnTo>
                  <a:pt x="1012986" y="742652"/>
                </a:lnTo>
                <a:lnTo>
                  <a:pt x="1017288" y="735400"/>
                </a:lnTo>
                <a:lnTo>
                  <a:pt x="1022043" y="728147"/>
                </a:lnTo>
                <a:lnTo>
                  <a:pt x="1027024" y="721121"/>
                </a:lnTo>
                <a:lnTo>
                  <a:pt x="1032458" y="714095"/>
                </a:lnTo>
                <a:lnTo>
                  <a:pt x="1038118" y="707522"/>
                </a:lnTo>
                <a:lnTo>
                  <a:pt x="1044231" y="701176"/>
                </a:lnTo>
                <a:lnTo>
                  <a:pt x="1050344" y="694603"/>
                </a:lnTo>
                <a:lnTo>
                  <a:pt x="1057136" y="688711"/>
                </a:lnTo>
                <a:lnTo>
                  <a:pt x="1064382" y="682818"/>
                </a:lnTo>
                <a:lnTo>
                  <a:pt x="1071627" y="676925"/>
                </a:lnTo>
                <a:lnTo>
                  <a:pt x="1079778" y="671486"/>
                </a:lnTo>
                <a:lnTo>
                  <a:pt x="1087702" y="666726"/>
                </a:lnTo>
                <a:lnTo>
                  <a:pt x="1096306" y="661740"/>
                </a:lnTo>
                <a:lnTo>
                  <a:pt x="1105362" y="656980"/>
                </a:lnTo>
                <a:lnTo>
                  <a:pt x="1114645" y="652674"/>
                </a:lnTo>
                <a:lnTo>
                  <a:pt x="1124380" y="648821"/>
                </a:lnTo>
                <a:lnTo>
                  <a:pt x="1134795" y="645195"/>
                </a:lnTo>
                <a:lnTo>
                  <a:pt x="1145437" y="641795"/>
                </a:lnTo>
                <a:lnTo>
                  <a:pt x="1156531" y="638622"/>
                </a:lnTo>
                <a:lnTo>
                  <a:pt x="1168304" y="636129"/>
                </a:lnTo>
                <a:lnTo>
                  <a:pt x="1180304" y="634089"/>
                </a:lnTo>
                <a:lnTo>
                  <a:pt x="1192757" y="631823"/>
                </a:lnTo>
                <a:lnTo>
                  <a:pt x="1205662" y="630690"/>
                </a:lnTo>
                <a:lnTo>
                  <a:pt x="1219247" y="629330"/>
                </a:lnTo>
                <a:lnTo>
                  <a:pt x="1233058" y="628876"/>
                </a:lnTo>
                <a:lnTo>
                  <a:pt x="1247774" y="628650"/>
                </a:lnTo>
                <a:close/>
                <a:moveTo>
                  <a:pt x="91667" y="541337"/>
                </a:moveTo>
                <a:lnTo>
                  <a:pt x="370523" y="541337"/>
                </a:lnTo>
                <a:lnTo>
                  <a:pt x="375061" y="541563"/>
                </a:lnTo>
                <a:lnTo>
                  <a:pt x="379826" y="542015"/>
                </a:lnTo>
                <a:lnTo>
                  <a:pt x="384137" y="542468"/>
                </a:lnTo>
                <a:lnTo>
                  <a:pt x="388902" y="543373"/>
                </a:lnTo>
                <a:lnTo>
                  <a:pt x="393213" y="544278"/>
                </a:lnTo>
                <a:lnTo>
                  <a:pt x="397524" y="545635"/>
                </a:lnTo>
                <a:lnTo>
                  <a:pt x="401835" y="546992"/>
                </a:lnTo>
                <a:lnTo>
                  <a:pt x="405919" y="548576"/>
                </a:lnTo>
                <a:lnTo>
                  <a:pt x="409777" y="550386"/>
                </a:lnTo>
                <a:lnTo>
                  <a:pt x="414088" y="552421"/>
                </a:lnTo>
                <a:lnTo>
                  <a:pt x="417718" y="554684"/>
                </a:lnTo>
                <a:lnTo>
                  <a:pt x="421575" y="556946"/>
                </a:lnTo>
                <a:lnTo>
                  <a:pt x="425206" y="559434"/>
                </a:lnTo>
                <a:lnTo>
                  <a:pt x="428609" y="562149"/>
                </a:lnTo>
                <a:lnTo>
                  <a:pt x="432013" y="564864"/>
                </a:lnTo>
                <a:lnTo>
                  <a:pt x="434962" y="568031"/>
                </a:lnTo>
                <a:lnTo>
                  <a:pt x="438139" y="571198"/>
                </a:lnTo>
                <a:lnTo>
                  <a:pt x="441088" y="574591"/>
                </a:lnTo>
                <a:lnTo>
                  <a:pt x="443584" y="577984"/>
                </a:lnTo>
                <a:lnTo>
                  <a:pt x="446307" y="581604"/>
                </a:lnTo>
                <a:lnTo>
                  <a:pt x="448803" y="585223"/>
                </a:lnTo>
                <a:lnTo>
                  <a:pt x="450845" y="589069"/>
                </a:lnTo>
                <a:lnTo>
                  <a:pt x="452887" y="592915"/>
                </a:lnTo>
                <a:lnTo>
                  <a:pt x="454702" y="596760"/>
                </a:lnTo>
                <a:lnTo>
                  <a:pt x="456291" y="600832"/>
                </a:lnTo>
                <a:lnTo>
                  <a:pt x="457879" y="605130"/>
                </a:lnTo>
                <a:lnTo>
                  <a:pt x="459240" y="609429"/>
                </a:lnTo>
                <a:lnTo>
                  <a:pt x="460148" y="613727"/>
                </a:lnTo>
                <a:lnTo>
                  <a:pt x="461055" y="618251"/>
                </a:lnTo>
                <a:lnTo>
                  <a:pt x="461509" y="622549"/>
                </a:lnTo>
                <a:lnTo>
                  <a:pt x="461736" y="627300"/>
                </a:lnTo>
                <a:lnTo>
                  <a:pt x="461963" y="631824"/>
                </a:lnTo>
                <a:lnTo>
                  <a:pt x="461736" y="636575"/>
                </a:lnTo>
                <a:lnTo>
                  <a:pt x="461509" y="641099"/>
                </a:lnTo>
                <a:lnTo>
                  <a:pt x="461055" y="645624"/>
                </a:lnTo>
                <a:lnTo>
                  <a:pt x="460148" y="650148"/>
                </a:lnTo>
                <a:lnTo>
                  <a:pt x="459240" y="654446"/>
                </a:lnTo>
                <a:lnTo>
                  <a:pt x="457879" y="658518"/>
                </a:lnTo>
                <a:lnTo>
                  <a:pt x="456291" y="662816"/>
                </a:lnTo>
                <a:lnTo>
                  <a:pt x="454702" y="666888"/>
                </a:lnTo>
                <a:lnTo>
                  <a:pt x="452887" y="670960"/>
                </a:lnTo>
                <a:lnTo>
                  <a:pt x="450845" y="674806"/>
                </a:lnTo>
                <a:lnTo>
                  <a:pt x="448803" y="678652"/>
                </a:lnTo>
                <a:lnTo>
                  <a:pt x="446307" y="682271"/>
                </a:lnTo>
                <a:lnTo>
                  <a:pt x="443584" y="685664"/>
                </a:lnTo>
                <a:lnTo>
                  <a:pt x="441088" y="689284"/>
                </a:lnTo>
                <a:lnTo>
                  <a:pt x="438139" y="692451"/>
                </a:lnTo>
                <a:lnTo>
                  <a:pt x="434962" y="695618"/>
                </a:lnTo>
                <a:lnTo>
                  <a:pt x="432013" y="698559"/>
                </a:lnTo>
                <a:lnTo>
                  <a:pt x="428609" y="701500"/>
                </a:lnTo>
                <a:lnTo>
                  <a:pt x="425206" y="703988"/>
                </a:lnTo>
                <a:lnTo>
                  <a:pt x="421575" y="706703"/>
                </a:lnTo>
                <a:lnTo>
                  <a:pt x="417718" y="708965"/>
                </a:lnTo>
                <a:lnTo>
                  <a:pt x="414088" y="711227"/>
                </a:lnTo>
                <a:lnTo>
                  <a:pt x="409777" y="713489"/>
                </a:lnTo>
                <a:lnTo>
                  <a:pt x="405919" y="715299"/>
                </a:lnTo>
                <a:lnTo>
                  <a:pt x="401835" y="716883"/>
                </a:lnTo>
                <a:lnTo>
                  <a:pt x="397524" y="718014"/>
                </a:lnTo>
                <a:lnTo>
                  <a:pt x="393213" y="719371"/>
                </a:lnTo>
                <a:lnTo>
                  <a:pt x="388902" y="720502"/>
                </a:lnTo>
                <a:lnTo>
                  <a:pt x="384137" y="721181"/>
                </a:lnTo>
                <a:lnTo>
                  <a:pt x="379826" y="721633"/>
                </a:lnTo>
                <a:lnTo>
                  <a:pt x="375061" y="722312"/>
                </a:lnTo>
                <a:lnTo>
                  <a:pt x="370523" y="722312"/>
                </a:lnTo>
                <a:lnTo>
                  <a:pt x="91667" y="722312"/>
                </a:lnTo>
                <a:lnTo>
                  <a:pt x="86902" y="722312"/>
                </a:lnTo>
                <a:lnTo>
                  <a:pt x="82364" y="721633"/>
                </a:lnTo>
                <a:lnTo>
                  <a:pt x="77599" y="721181"/>
                </a:lnTo>
                <a:lnTo>
                  <a:pt x="73288" y="720502"/>
                </a:lnTo>
                <a:lnTo>
                  <a:pt x="68750" y="719371"/>
                </a:lnTo>
                <a:lnTo>
                  <a:pt x="64439" y="718014"/>
                </a:lnTo>
                <a:lnTo>
                  <a:pt x="60128" y="716883"/>
                </a:lnTo>
                <a:lnTo>
                  <a:pt x="56044" y="715299"/>
                </a:lnTo>
                <a:lnTo>
                  <a:pt x="51959" y="713489"/>
                </a:lnTo>
                <a:lnTo>
                  <a:pt x="48102" y="711227"/>
                </a:lnTo>
                <a:lnTo>
                  <a:pt x="44245" y="708965"/>
                </a:lnTo>
                <a:lnTo>
                  <a:pt x="40615" y="706703"/>
                </a:lnTo>
                <a:lnTo>
                  <a:pt x="36757" y="703988"/>
                </a:lnTo>
                <a:lnTo>
                  <a:pt x="33581" y="701500"/>
                </a:lnTo>
                <a:lnTo>
                  <a:pt x="30177" y="698559"/>
                </a:lnTo>
                <a:lnTo>
                  <a:pt x="26774" y="695618"/>
                </a:lnTo>
                <a:lnTo>
                  <a:pt x="23824" y="692451"/>
                </a:lnTo>
                <a:lnTo>
                  <a:pt x="21101" y="689284"/>
                </a:lnTo>
                <a:lnTo>
                  <a:pt x="18152" y="685664"/>
                </a:lnTo>
                <a:lnTo>
                  <a:pt x="15656" y="682271"/>
                </a:lnTo>
                <a:lnTo>
                  <a:pt x="13160" y="678652"/>
                </a:lnTo>
                <a:lnTo>
                  <a:pt x="11118" y="674806"/>
                </a:lnTo>
                <a:lnTo>
                  <a:pt x="9076" y="670960"/>
                </a:lnTo>
                <a:lnTo>
                  <a:pt x="7261" y="666888"/>
                </a:lnTo>
                <a:lnTo>
                  <a:pt x="5446" y="662816"/>
                </a:lnTo>
                <a:lnTo>
                  <a:pt x="4084" y="658518"/>
                </a:lnTo>
                <a:lnTo>
                  <a:pt x="2950" y="654446"/>
                </a:lnTo>
                <a:lnTo>
                  <a:pt x="1815" y="650148"/>
                </a:lnTo>
                <a:lnTo>
                  <a:pt x="1134" y="645624"/>
                </a:lnTo>
                <a:lnTo>
                  <a:pt x="454" y="641099"/>
                </a:lnTo>
                <a:lnTo>
                  <a:pt x="0" y="636575"/>
                </a:lnTo>
                <a:lnTo>
                  <a:pt x="0" y="631824"/>
                </a:lnTo>
                <a:lnTo>
                  <a:pt x="0" y="627300"/>
                </a:lnTo>
                <a:lnTo>
                  <a:pt x="454" y="622549"/>
                </a:lnTo>
                <a:lnTo>
                  <a:pt x="1134" y="618251"/>
                </a:lnTo>
                <a:lnTo>
                  <a:pt x="1815" y="613727"/>
                </a:lnTo>
                <a:lnTo>
                  <a:pt x="2950" y="609429"/>
                </a:lnTo>
                <a:lnTo>
                  <a:pt x="4084" y="605130"/>
                </a:lnTo>
                <a:lnTo>
                  <a:pt x="5446" y="600832"/>
                </a:lnTo>
                <a:lnTo>
                  <a:pt x="7261" y="596760"/>
                </a:lnTo>
                <a:lnTo>
                  <a:pt x="9076" y="592915"/>
                </a:lnTo>
                <a:lnTo>
                  <a:pt x="11118" y="589069"/>
                </a:lnTo>
                <a:lnTo>
                  <a:pt x="13160" y="585223"/>
                </a:lnTo>
                <a:lnTo>
                  <a:pt x="15656" y="581604"/>
                </a:lnTo>
                <a:lnTo>
                  <a:pt x="18152" y="577984"/>
                </a:lnTo>
                <a:lnTo>
                  <a:pt x="21101" y="574591"/>
                </a:lnTo>
                <a:lnTo>
                  <a:pt x="23824" y="571198"/>
                </a:lnTo>
                <a:lnTo>
                  <a:pt x="26774" y="568031"/>
                </a:lnTo>
                <a:lnTo>
                  <a:pt x="30177" y="564864"/>
                </a:lnTo>
                <a:lnTo>
                  <a:pt x="33581" y="562149"/>
                </a:lnTo>
                <a:lnTo>
                  <a:pt x="36757" y="559434"/>
                </a:lnTo>
                <a:lnTo>
                  <a:pt x="40615" y="556946"/>
                </a:lnTo>
                <a:lnTo>
                  <a:pt x="44245" y="554684"/>
                </a:lnTo>
                <a:lnTo>
                  <a:pt x="48102" y="552421"/>
                </a:lnTo>
                <a:lnTo>
                  <a:pt x="51959" y="550386"/>
                </a:lnTo>
                <a:lnTo>
                  <a:pt x="56044" y="548576"/>
                </a:lnTo>
                <a:lnTo>
                  <a:pt x="60128" y="546992"/>
                </a:lnTo>
                <a:lnTo>
                  <a:pt x="64439" y="545635"/>
                </a:lnTo>
                <a:lnTo>
                  <a:pt x="68750" y="544278"/>
                </a:lnTo>
                <a:lnTo>
                  <a:pt x="73288" y="543373"/>
                </a:lnTo>
                <a:lnTo>
                  <a:pt x="77599" y="542468"/>
                </a:lnTo>
                <a:lnTo>
                  <a:pt x="82364" y="542015"/>
                </a:lnTo>
                <a:lnTo>
                  <a:pt x="86902" y="541563"/>
                </a:lnTo>
                <a:lnTo>
                  <a:pt x="91667" y="541337"/>
                </a:lnTo>
                <a:close/>
                <a:moveTo>
                  <a:pt x="2282825" y="312737"/>
                </a:moveTo>
                <a:lnTo>
                  <a:pt x="2412173" y="372470"/>
                </a:lnTo>
                <a:lnTo>
                  <a:pt x="2422140" y="377674"/>
                </a:lnTo>
                <a:lnTo>
                  <a:pt x="2426897" y="380163"/>
                </a:lnTo>
                <a:lnTo>
                  <a:pt x="2431201" y="382878"/>
                </a:lnTo>
                <a:lnTo>
                  <a:pt x="2435732" y="385367"/>
                </a:lnTo>
                <a:lnTo>
                  <a:pt x="2439583" y="388308"/>
                </a:lnTo>
                <a:lnTo>
                  <a:pt x="2443434" y="391023"/>
                </a:lnTo>
                <a:lnTo>
                  <a:pt x="2447058" y="393964"/>
                </a:lnTo>
                <a:lnTo>
                  <a:pt x="2450456" y="396680"/>
                </a:lnTo>
                <a:lnTo>
                  <a:pt x="2453628" y="399621"/>
                </a:lnTo>
                <a:lnTo>
                  <a:pt x="2456799" y="402562"/>
                </a:lnTo>
                <a:lnTo>
                  <a:pt x="2459518" y="405504"/>
                </a:lnTo>
                <a:lnTo>
                  <a:pt x="2462236" y="408671"/>
                </a:lnTo>
                <a:lnTo>
                  <a:pt x="2464501" y="411839"/>
                </a:lnTo>
                <a:lnTo>
                  <a:pt x="2466766" y="415233"/>
                </a:lnTo>
                <a:lnTo>
                  <a:pt x="2468805" y="418174"/>
                </a:lnTo>
                <a:lnTo>
                  <a:pt x="2470617" y="421568"/>
                </a:lnTo>
                <a:lnTo>
                  <a:pt x="2472430" y="424962"/>
                </a:lnTo>
                <a:lnTo>
                  <a:pt x="2474015" y="428356"/>
                </a:lnTo>
                <a:lnTo>
                  <a:pt x="2475601" y="431750"/>
                </a:lnTo>
                <a:lnTo>
                  <a:pt x="2477866" y="438990"/>
                </a:lnTo>
                <a:lnTo>
                  <a:pt x="2479905" y="446231"/>
                </a:lnTo>
                <a:lnTo>
                  <a:pt x="2481264" y="453697"/>
                </a:lnTo>
                <a:lnTo>
                  <a:pt x="2482397" y="461390"/>
                </a:lnTo>
                <a:lnTo>
                  <a:pt x="2482850" y="469536"/>
                </a:lnTo>
                <a:lnTo>
                  <a:pt x="2482850" y="477455"/>
                </a:lnTo>
                <a:lnTo>
                  <a:pt x="2482850" y="694213"/>
                </a:lnTo>
                <a:lnTo>
                  <a:pt x="2482850" y="702584"/>
                </a:lnTo>
                <a:lnTo>
                  <a:pt x="2482397" y="710504"/>
                </a:lnTo>
                <a:lnTo>
                  <a:pt x="2481264" y="718423"/>
                </a:lnTo>
                <a:lnTo>
                  <a:pt x="2479905" y="725889"/>
                </a:lnTo>
                <a:lnTo>
                  <a:pt x="2477866" y="733130"/>
                </a:lnTo>
                <a:lnTo>
                  <a:pt x="2475601" y="740144"/>
                </a:lnTo>
                <a:lnTo>
                  <a:pt x="2474015" y="743311"/>
                </a:lnTo>
                <a:lnTo>
                  <a:pt x="2472430" y="746932"/>
                </a:lnTo>
                <a:lnTo>
                  <a:pt x="2470617" y="750326"/>
                </a:lnTo>
                <a:lnTo>
                  <a:pt x="2468805" y="753493"/>
                </a:lnTo>
                <a:lnTo>
                  <a:pt x="2466766" y="756887"/>
                </a:lnTo>
                <a:lnTo>
                  <a:pt x="2464501" y="760055"/>
                </a:lnTo>
                <a:lnTo>
                  <a:pt x="2462236" y="762996"/>
                </a:lnTo>
                <a:lnTo>
                  <a:pt x="2459518" y="766164"/>
                </a:lnTo>
                <a:lnTo>
                  <a:pt x="2456799" y="769331"/>
                </a:lnTo>
                <a:lnTo>
                  <a:pt x="2453628" y="772047"/>
                </a:lnTo>
                <a:lnTo>
                  <a:pt x="2450456" y="775214"/>
                </a:lnTo>
                <a:lnTo>
                  <a:pt x="2447058" y="778156"/>
                </a:lnTo>
                <a:lnTo>
                  <a:pt x="2443434" y="780871"/>
                </a:lnTo>
                <a:lnTo>
                  <a:pt x="2439583" y="783812"/>
                </a:lnTo>
                <a:lnTo>
                  <a:pt x="2435732" y="786301"/>
                </a:lnTo>
                <a:lnTo>
                  <a:pt x="2431201" y="789242"/>
                </a:lnTo>
                <a:lnTo>
                  <a:pt x="2426897" y="791731"/>
                </a:lnTo>
                <a:lnTo>
                  <a:pt x="2422140" y="794446"/>
                </a:lnTo>
                <a:lnTo>
                  <a:pt x="2412173" y="799198"/>
                </a:lnTo>
                <a:lnTo>
                  <a:pt x="2406963" y="801687"/>
                </a:lnTo>
                <a:lnTo>
                  <a:pt x="2282825" y="744216"/>
                </a:lnTo>
                <a:lnTo>
                  <a:pt x="2282825" y="312737"/>
                </a:lnTo>
                <a:close/>
                <a:moveTo>
                  <a:pt x="458964" y="22907"/>
                </a:moveTo>
                <a:lnTo>
                  <a:pt x="448307" y="23134"/>
                </a:lnTo>
                <a:lnTo>
                  <a:pt x="438104" y="24041"/>
                </a:lnTo>
                <a:lnTo>
                  <a:pt x="427674" y="25175"/>
                </a:lnTo>
                <a:lnTo>
                  <a:pt x="417471" y="26990"/>
                </a:lnTo>
                <a:lnTo>
                  <a:pt x="407722" y="29485"/>
                </a:lnTo>
                <a:lnTo>
                  <a:pt x="397745" y="32206"/>
                </a:lnTo>
                <a:lnTo>
                  <a:pt x="388222" y="35382"/>
                </a:lnTo>
                <a:lnTo>
                  <a:pt x="378926" y="39237"/>
                </a:lnTo>
                <a:lnTo>
                  <a:pt x="369857" y="43320"/>
                </a:lnTo>
                <a:lnTo>
                  <a:pt x="361014" y="47856"/>
                </a:lnTo>
                <a:lnTo>
                  <a:pt x="352171" y="52846"/>
                </a:lnTo>
                <a:lnTo>
                  <a:pt x="344009" y="58289"/>
                </a:lnTo>
                <a:lnTo>
                  <a:pt x="335847" y="63959"/>
                </a:lnTo>
                <a:lnTo>
                  <a:pt x="328138" y="70083"/>
                </a:lnTo>
                <a:lnTo>
                  <a:pt x="320655" y="76660"/>
                </a:lnTo>
                <a:lnTo>
                  <a:pt x="313626" y="83238"/>
                </a:lnTo>
                <a:lnTo>
                  <a:pt x="306598" y="90722"/>
                </a:lnTo>
                <a:lnTo>
                  <a:pt x="300022" y="98207"/>
                </a:lnTo>
                <a:lnTo>
                  <a:pt x="294127" y="105918"/>
                </a:lnTo>
                <a:lnTo>
                  <a:pt x="288232" y="113856"/>
                </a:lnTo>
                <a:lnTo>
                  <a:pt x="283017" y="122248"/>
                </a:lnTo>
                <a:lnTo>
                  <a:pt x="278029" y="130867"/>
                </a:lnTo>
                <a:lnTo>
                  <a:pt x="273494" y="139939"/>
                </a:lnTo>
                <a:lnTo>
                  <a:pt x="269186" y="149011"/>
                </a:lnTo>
                <a:lnTo>
                  <a:pt x="265559" y="158310"/>
                </a:lnTo>
                <a:lnTo>
                  <a:pt x="262158" y="167836"/>
                </a:lnTo>
                <a:lnTo>
                  <a:pt x="259664" y="177589"/>
                </a:lnTo>
                <a:lnTo>
                  <a:pt x="257396" y="187568"/>
                </a:lnTo>
                <a:lnTo>
                  <a:pt x="255582" y="197775"/>
                </a:lnTo>
                <a:lnTo>
                  <a:pt x="254222" y="207754"/>
                </a:lnTo>
                <a:lnTo>
                  <a:pt x="253542" y="218414"/>
                </a:lnTo>
                <a:lnTo>
                  <a:pt x="253088" y="229074"/>
                </a:lnTo>
                <a:lnTo>
                  <a:pt x="253088" y="495117"/>
                </a:lnTo>
                <a:lnTo>
                  <a:pt x="369630" y="495117"/>
                </a:lnTo>
                <a:lnTo>
                  <a:pt x="376659" y="495344"/>
                </a:lnTo>
                <a:lnTo>
                  <a:pt x="383461" y="496024"/>
                </a:lnTo>
                <a:lnTo>
                  <a:pt x="390263" y="496705"/>
                </a:lnTo>
                <a:lnTo>
                  <a:pt x="397065" y="498066"/>
                </a:lnTo>
                <a:lnTo>
                  <a:pt x="403867" y="499653"/>
                </a:lnTo>
                <a:lnTo>
                  <a:pt x="410216" y="501468"/>
                </a:lnTo>
                <a:lnTo>
                  <a:pt x="416791" y="503509"/>
                </a:lnTo>
                <a:lnTo>
                  <a:pt x="422913" y="505777"/>
                </a:lnTo>
                <a:lnTo>
                  <a:pt x="428808" y="508726"/>
                </a:lnTo>
                <a:lnTo>
                  <a:pt x="434930" y="511674"/>
                </a:lnTo>
                <a:lnTo>
                  <a:pt x="440598" y="514849"/>
                </a:lnTo>
                <a:lnTo>
                  <a:pt x="446266" y="518478"/>
                </a:lnTo>
                <a:lnTo>
                  <a:pt x="451481" y="522334"/>
                </a:lnTo>
                <a:lnTo>
                  <a:pt x="456923" y="526190"/>
                </a:lnTo>
                <a:lnTo>
                  <a:pt x="461911" y="530726"/>
                </a:lnTo>
                <a:lnTo>
                  <a:pt x="466446" y="535035"/>
                </a:lnTo>
                <a:lnTo>
                  <a:pt x="471207" y="539798"/>
                </a:lnTo>
                <a:lnTo>
                  <a:pt x="475289" y="545015"/>
                </a:lnTo>
                <a:lnTo>
                  <a:pt x="479370" y="549777"/>
                </a:lnTo>
                <a:lnTo>
                  <a:pt x="483451" y="555221"/>
                </a:lnTo>
                <a:lnTo>
                  <a:pt x="487079" y="560664"/>
                </a:lnTo>
                <a:lnTo>
                  <a:pt x="490026" y="566561"/>
                </a:lnTo>
                <a:lnTo>
                  <a:pt x="493201" y="572458"/>
                </a:lnTo>
                <a:lnTo>
                  <a:pt x="496148" y="578355"/>
                </a:lnTo>
                <a:lnTo>
                  <a:pt x="498416" y="584706"/>
                </a:lnTo>
                <a:lnTo>
                  <a:pt x="500683" y="591056"/>
                </a:lnTo>
                <a:lnTo>
                  <a:pt x="502497" y="597407"/>
                </a:lnTo>
                <a:lnTo>
                  <a:pt x="504084" y="603984"/>
                </a:lnTo>
                <a:lnTo>
                  <a:pt x="505218" y="610788"/>
                </a:lnTo>
                <a:lnTo>
                  <a:pt x="506125" y="617592"/>
                </a:lnTo>
                <a:lnTo>
                  <a:pt x="506578" y="624623"/>
                </a:lnTo>
                <a:lnTo>
                  <a:pt x="506578" y="631428"/>
                </a:lnTo>
                <a:lnTo>
                  <a:pt x="506578" y="638459"/>
                </a:lnTo>
                <a:lnTo>
                  <a:pt x="506125" y="645263"/>
                </a:lnTo>
                <a:lnTo>
                  <a:pt x="505218" y="652294"/>
                </a:lnTo>
                <a:lnTo>
                  <a:pt x="504084" y="659098"/>
                </a:lnTo>
                <a:lnTo>
                  <a:pt x="502497" y="665449"/>
                </a:lnTo>
                <a:lnTo>
                  <a:pt x="500683" y="672026"/>
                </a:lnTo>
                <a:lnTo>
                  <a:pt x="498416" y="678150"/>
                </a:lnTo>
                <a:lnTo>
                  <a:pt x="496148" y="684500"/>
                </a:lnTo>
                <a:lnTo>
                  <a:pt x="493201" y="690397"/>
                </a:lnTo>
                <a:lnTo>
                  <a:pt x="490026" y="696294"/>
                </a:lnTo>
                <a:lnTo>
                  <a:pt x="487079" y="701964"/>
                </a:lnTo>
                <a:lnTo>
                  <a:pt x="483451" y="707861"/>
                </a:lnTo>
                <a:lnTo>
                  <a:pt x="479370" y="712851"/>
                </a:lnTo>
                <a:lnTo>
                  <a:pt x="475289" y="718067"/>
                </a:lnTo>
                <a:lnTo>
                  <a:pt x="471207" y="723057"/>
                </a:lnTo>
                <a:lnTo>
                  <a:pt x="466446" y="727820"/>
                </a:lnTo>
                <a:lnTo>
                  <a:pt x="461911" y="732356"/>
                </a:lnTo>
                <a:lnTo>
                  <a:pt x="456923" y="736666"/>
                </a:lnTo>
                <a:lnTo>
                  <a:pt x="451481" y="740748"/>
                </a:lnTo>
                <a:lnTo>
                  <a:pt x="446266" y="744604"/>
                </a:lnTo>
                <a:lnTo>
                  <a:pt x="440598" y="748006"/>
                </a:lnTo>
                <a:lnTo>
                  <a:pt x="434930" y="751408"/>
                </a:lnTo>
                <a:lnTo>
                  <a:pt x="428808" y="754356"/>
                </a:lnTo>
                <a:lnTo>
                  <a:pt x="422913" y="757078"/>
                </a:lnTo>
                <a:lnTo>
                  <a:pt x="416791" y="759573"/>
                </a:lnTo>
                <a:lnTo>
                  <a:pt x="410216" y="761614"/>
                </a:lnTo>
                <a:lnTo>
                  <a:pt x="403867" y="763429"/>
                </a:lnTo>
                <a:lnTo>
                  <a:pt x="397065" y="765016"/>
                </a:lnTo>
                <a:lnTo>
                  <a:pt x="390263" y="766377"/>
                </a:lnTo>
                <a:lnTo>
                  <a:pt x="383461" y="767058"/>
                </a:lnTo>
                <a:lnTo>
                  <a:pt x="376659" y="767738"/>
                </a:lnTo>
                <a:lnTo>
                  <a:pt x="369630" y="767965"/>
                </a:lnTo>
                <a:lnTo>
                  <a:pt x="253088" y="767965"/>
                </a:lnTo>
                <a:lnTo>
                  <a:pt x="253088" y="1135844"/>
                </a:lnTo>
                <a:lnTo>
                  <a:pt x="369630" y="1135844"/>
                </a:lnTo>
                <a:lnTo>
                  <a:pt x="376659" y="1136071"/>
                </a:lnTo>
                <a:lnTo>
                  <a:pt x="383461" y="1136751"/>
                </a:lnTo>
                <a:lnTo>
                  <a:pt x="390263" y="1137659"/>
                </a:lnTo>
                <a:lnTo>
                  <a:pt x="397065" y="1138793"/>
                </a:lnTo>
                <a:lnTo>
                  <a:pt x="403867" y="1140380"/>
                </a:lnTo>
                <a:lnTo>
                  <a:pt x="410216" y="1142195"/>
                </a:lnTo>
                <a:lnTo>
                  <a:pt x="416791" y="1144236"/>
                </a:lnTo>
                <a:lnTo>
                  <a:pt x="422913" y="1146731"/>
                </a:lnTo>
                <a:lnTo>
                  <a:pt x="428808" y="1149452"/>
                </a:lnTo>
                <a:lnTo>
                  <a:pt x="434930" y="1152401"/>
                </a:lnTo>
                <a:lnTo>
                  <a:pt x="440598" y="1155803"/>
                </a:lnTo>
                <a:lnTo>
                  <a:pt x="446266" y="1159205"/>
                </a:lnTo>
                <a:lnTo>
                  <a:pt x="451481" y="1163061"/>
                </a:lnTo>
                <a:lnTo>
                  <a:pt x="456923" y="1167370"/>
                </a:lnTo>
                <a:lnTo>
                  <a:pt x="461911" y="1171453"/>
                </a:lnTo>
                <a:lnTo>
                  <a:pt x="466446" y="1175989"/>
                </a:lnTo>
                <a:lnTo>
                  <a:pt x="471207" y="1180752"/>
                </a:lnTo>
                <a:lnTo>
                  <a:pt x="475289" y="1185741"/>
                </a:lnTo>
                <a:lnTo>
                  <a:pt x="479370" y="1190958"/>
                </a:lnTo>
                <a:lnTo>
                  <a:pt x="483451" y="1196401"/>
                </a:lnTo>
                <a:lnTo>
                  <a:pt x="487079" y="1201845"/>
                </a:lnTo>
                <a:lnTo>
                  <a:pt x="490026" y="1207515"/>
                </a:lnTo>
                <a:lnTo>
                  <a:pt x="493201" y="1213412"/>
                </a:lnTo>
                <a:lnTo>
                  <a:pt x="496148" y="1219309"/>
                </a:lnTo>
                <a:lnTo>
                  <a:pt x="498416" y="1225659"/>
                </a:lnTo>
                <a:lnTo>
                  <a:pt x="500683" y="1231783"/>
                </a:lnTo>
                <a:lnTo>
                  <a:pt x="502497" y="1238360"/>
                </a:lnTo>
                <a:lnTo>
                  <a:pt x="504084" y="1245165"/>
                </a:lnTo>
                <a:lnTo>
                  <a:pt x="505218" y="1251742"/>
                </a:lnTo>
                <a:lnTo>
                  <a:pt x="506125" y="1258546"/>
                </a:lnTo>
                <a:lnTo>
                  <a:pt x="506578" y="1265350"/>
                </a:lnTo>
                <a:lnTo>
                  <a:pt x="506578" y="1272381"/>
                </a:lnTo>
                <a:lnTo>
                  <a:pt x="506578" y="1279639"/>
                </a:lnTo>
                <a:lnTo>
                  <a:pt x="506125" y="1286216"/>
                </a:lnTo>
                <a:lnTo>
                  <a:pt x="505218" y="1293021"/>
                </a:lnTo>
                <a:lnTo>
                  <a:pt x="504084" y="1299825"/>
                </a:lnTo>
                <a:lnTo>
                  <a:pt x="502497" y="1306629"/>
                </a:lnTo>
                <a:lnTo>
                  <a:pt x="500683" y="1312980"/>
                </a:lnTo>
                <a:lnTo>
                  <a:pt x="498416" y="1319330"/>
                </a:lnTo>
                <a:lnTo>
                  <a:pt x="496148" y="1325454"/>
                </a:lnTo>
                <a:lnTo>
                  <a:pt x="493201" y="1331351"/>
                </a:lnTo>
                <a:lnTo>
                  <a:pt x="490026" y="1337475"/>
                </a:lnTo>
                <a:lnTo>
                  <a:pt x="487079" y="1343145"/>
                </a:lnTo>
                <a:lnTo>
                  <a:pt x="483451" y="1348588"/>
                </a:lnTo>
                <a:lnTo>
                  <a:pt x="479370" y="1354031"/>
                </a:lnTo>
                <a:lnTo>
                  <a:pt x="475289" y="1359248"/>
                </a:lnTo>
                <a:lnTo>
                  <a:pt x="471207" y="1364011"/>
                </a:lnTo>
                <a:lnTo>
                  <a:pt x="466446" y="1368774"/>
                </a:lnTo>
                <a:lnTo>
                  <a:pt x="461911" y="1373537"/>
                </a:lnTo>
                <a:lnTo>
                  <a:pt x="456923" y="1377619"/>
                </a:lnTo>
                <a:lnTo>
                  <a:pt x="451481" y="1381702"/>
                </a:lnTo>
                <a:lnTo>
                  <a:pt x="446266" y="1385557"/>
                </a:lnTo>
                <a:lnTo>
                  <a:pt x="440598" y="1388960"/>
                </a:lnTo>
                <a:lnTo>
                  <a:pt x="434930" y="1392362"/>
                </a:lnTo>
                <a:lnTo>
                  <a:pt x="428808" y="1395537"/>
                </a:lnTo>
                <a:lnTo>
                  <a:pt x="422913" y="1398032"/>
                </a:lnTo>
                <a:lnTo>
                  <a:pt x="416791" y="1400300"/>
                </a:lnTo>
                <a:lnTo>
                  <a:pt x="410216" y="1402795"/>
                </a:lnTo>
                <a:lnTo>
                  <a:pt x="403867" y="1404609"/>
                </a:lnTo>
                <a:lnTo>
                  <a:pt x="397065" y="1406197"/>
                </a:lnTo>
                <a:lnTo>
                  <a:pt x="390263" y="1407104"/>
                </a:lnTo>
                <a:lnTo>
                  <a:pt x="383461" y="1408238"/>
                </a:lnTo>
                <a:lnTo>
                  <a:pt x="376659" y="1408692"/>
                </a:lnTo>
                <a:lnTo>
                  <a:pt x="369630" y="1408692"/>
                </a:lnTo>
                <a:lnTo>
                  <a:pt x="253088" y="1408692"/>
                </a:lnTo>
                <a:lnTo>
                  <a:pt x="253088" y="1777025"/>
                </a:lnTo>
                <a:lnTo>
                  <a:pt x="369630" y="1777025"/>
                </a:lnTo>
                <a:lnTo>
                  <a:pt x="376659" y="1777252"/>
                </a:lnTo>
                <a:lnTo>
                  <a:pt x="383461" y="1777705"/>
                </a:lnTo>
                <a:lnTo>
                  <a:pt x="390263" y="1778386"/>
                </a:lnTo>
                <a:lnTo>
                  <a:pt x="397065" y="1779747"/>
                </a:lnTo>
                <a:lnTo>
                  <a:pt x="403867" y="1781334"/>
                </a:lnTo>
                <a:lnTo>
                  <a:pt x="410216" y="1783149"/>
                </a:lnTo>
                <a:lnTo>
                  <a:pt x="416791" y="1785190"/>
                </a:lnTo>
                <a:lnTo>
                  <a:pt x="422913" y="1787912"/>
                </a:lnTo>
                <a:lnTo>
                  <a:pt x="428808" y="1790407"/>
                </a:lnTo>
                <a:lnTo>
                  <a:pt x="434930" y="1793582"/>
                </a:lnTo>
                <a:lnTo>
                  <a:pt x="440598" y="1796984"/>
                </a:lnTo>
                <a:lnTo>
                  <a:pt x="446266" y="1800159"/>
                </a:lnTo>
                <a:lnTo>
                  <a:pt x="451481" y="1804242"/>
                </a:lnTo>
                <a:lnTo>
                  <a:pt x="456923" y="1808324"/>
                </a:lnTo>
                <a:lnTo>
                  <a:pt x="461911" y="1812407"/>
                </a:lnTo>
                <a:lnTo>
                  <a:pt x="466446" y="1817170"/>
                </a:lnTo>
                <a:lnTo>
                  <a:pt x="471207" y="1821706"/>
                </a:lnTo>
                <a:lnTo>
                  <a:pt x="475289" y="1826695"/>
                </a:lnTo>
                <a:lnTo>
                  <a:pt x="479370" y="1831912"/>
                </a:lnTo>
                <a:lnTo>
                  <a:pt x="483451" y="1837129"/>
                </a:lnTo>
                <a:lnTo>
                  <a:pt x="487079" y="1842799"/>
                </a:lnTo>
                <a:lnTo>
                  <a:pt x="490026" y="1848469"/>
                </a:lnTo>
                <a:lnTo>
                  <a:pt x="493201" y="1854139"/>
                </a:lnTo>
                <a:lnTo>
                  <a:pt x="496148" y="1860490"/>
                </a:lnTo>
                <a:lnTo>
                  <a:pt x="498416" y="1866613"/>
                </a:lnTo>
                <a:lnTo>
                  <a:pt x="500683" y="1872964"/>
                </a:lnTo>
                <a:lnTo>
                  <a:pt x="502497" y="1879314"/>
                </a:lnTo>
                <a:lnTo>
                  <a:pt x="504084" y="1885892"/>
                </a:lnTo>
                <a:lnTo>
                  <a:pt x="505218" y="1892696"/>
                </a:lnTo>
                <a:lnTo>
                  <a:pt x="506125" y="1899273"/>
                </a:lnTo>
                <a:lnTo>
                  <a:pt x="506578" y="1906304"/>
                </a:lnTo>
                <a:lnTo>
                  <a:pt x="506578" y="1913335"/>
                </a:lnTo>
                <a:lnTo>
                  <a:pt x="506578" y="1920366"/>
                </a:lnTo>
                <a:lnTo>
                  <a:pt x="506125" y="1927397"/>
                </a:lnTo>
                <a:lnTo>
                  <a:pt x="505218" y="1933975"/>
                </a:lnTo>
                <a:lnTo>
                  <a:pt x="504084" y="1940779"/>
                </a:lnTo>
                <a:lnTo>
                  <a:pt x="502497" y="1947356"/>
                </a:lnTo>
                <a:lnTo>
                  <a:pt x="500683" y="1953707"/>
                </a:lnTo>
                <a:lnTo>
                  <a:pt x="498416" y="1960284"/>
                </a:lnTo>
                <a:lnTo>
                  <a:pt x="496148" y="1966408"/>
                </a:lnTo>
                <a:lnTo>
                  <a:pt x="493201" y="1972532"/>
                </a:lnTo>
                <a:lnTo>
                  <a:pt x="490026" y="1978429"/>
                </a:lnTo>
                <a:lnTo>
                  <a:pt x="487079" y="1984099"/>
                </a:lnTo>
                <a:lnTo>
                  <a:pt x="483451" y="1989542"/>
                </a:lnTo>
                <a:lnTo>
                  <a:pt x="479370" y="1994986"/>
                </a:lnTo>
                <a:lnTo>
                  <a:pt x="475289" y="1999975"/>
                </a:lnTo>
                <a:lnTo>
                  <a:pt x="471207" y="2004965"/>
                </a:lnTo>
                <a:lnTo>
                  <a:pt x="466446" y="2009728"/>
                </a:lnTo>
                <a:lnTo>
                  <a:pt x="461911" y="2014264"/>
                </a:lnTo>
                <a:lnTo>
                  <a:pt x="456923" y="2018573"/>
                </a:lnTo>
                <a:lnTo>
                  <a:pt x="451481" y="2022429"/>
                </a:lnTo>
                <a:lnTo>
                  <a:pt x="446266" y="2026285"/>
                </a:lnTo>
                <a:lnTo>
                  <a:pt x="440598" y="2029914"/>
                </a:lnTo>
                <a:lnTo>
                  <a:pt x="434930" y="2033089"/>
                </a:lnTo>
                <a:lnTo>
                  <a:pt x="428808" y="2036264"/>
                </a:lnTo>
                <a:lnTo>
                  <a:pt x="422913" y="2038759"/>
                </a:lnTo>
                <a:lnTo>
                  <a:pt x="416791" y="2041481"/>
                </a:lnTo>
                <a:lnTo>
                  <a:pt x="410216" y="2043522"/>
                </a:lnTo>
                <a:lnTo>
                  <a:pt x="403867" y="2045336"/>
                </a:lnTo>
                <a:lnTo>
                  <a:pt x="397065" y="2046924"/>
                </a:lnTo>
                <a:lnTo>
                  <a:pt x="390263" y="2048285"/>
                </a:lnTo>
                <a:lnTo>
                  <a:pt x="383461" y="2048965"/>
                </a:lnTo>
                <a:lnTo>
                  <a:pt x="376659" y="2049419"/>
                </a:lnTo>
                <a:lnTo>
                  <a:pt x="369630" y="2049646"/>
                </a:lnTo>
                <a:lnTo>
                  <a:pt x="253088" y="2049646"/>
                </a:lnTo>
                <a:lnTo>
                  <a:pt x="253088" y="2315689"/>
                </a:lnTo>
                <a:lnTo>
                  <a:pt x="253542" y="2326349"/>
                </a:lnTo>
                <a:lnTo>
                  <a:pt x="254222" y="2336782"/>
                </a:lnTo>
                <a:lnTo>
                  <a:pt x="255582" y="2347215"/>
                </a:lnTo>
                <a:lnTo>
                  <a:pt x="257396" y="2357195"/>
                </a:lnTo>
                <a:lnTo>
                  <a:pt x="259664" y="2367401"/>
                </a:lnTo>
                <a:lnTo>
                  <a:pt x="262158" y="2376927"/>
                </a:lnTo>
                <a:lnTo>
                  <a:pt x="265559" y="2386679"/>
                </a:lnTo>
                <a:lnTo>
                  <a:pt x="269186" y="2395978"/>
                </a:lnTo>
                <a:lnTo>
                  <a:pt x="273494" y="2405051"/>
                </a:lnTo>
                <a:lnTo>
                  <a:pt x="278029" y="2414123"/>
                </a:lnTo>
                <a:lnTo>
                  <a:pt x="283017" y="2422515"/>
                </a:lnTo>
                <a:lnTo>
                  <a:pt x="288232" y="2430907"/>
                </a:lnTo>
                <a:lnTo>
                  <a:pt x="294127" y="2439072"/>
                </a:lnTo>
                <a:lnTo>
                  <a:pt x="300022" y="2446783"/>
                </a:lnTo>
                <a:lnTo>
                  <a:pt x="306598" y="2454268"/>
                </a:lnTo>
                <a:lnTo>
                  <a:pt x="313626" y="2461525"/>
                </a:lnTo>
                <a:lnTo>
                  <a:pt x="320655" y="2468330"/>
                </a:lnTo>
                <a:lnTo>
                  <a:pt x="328138" y="2474680"/>
                </a:lnTo>
                <a:lnTo>
                  <a:pt x="335847" y="2481031"/>
                </a:lnTo>
                <a:lnTo>
                  <a:pt x="344009" y="2486701"/>
                </a:lnTo>
                <a:lnTo>
                  <a:pt x="352171" y="2492144"/>
                </a:lnTo>
                <a:lnTo>
                  <a:pt x="361014" y="2497134"/>
                </a:lnTo>
                <a:lnTo>
                  <a:pt x="369857" y="2501443"/>
                </a:lnTo>
                <a:lnTo>
                  <a:pt x="378926" y="2505526"/>
                </a:lnTo>
                <a:lnTo>
                  <a:pt x="388222" y="2509608"/>
                </a:lnTo>
                <a:lnTo>
                  <a:pt x="397745" y="2512557"/>
                </a:lnTo>
                <a:lnTo>
                  <a:pt x="407722" y="2515505"/>
                </a:lnTo>
                <a:lnTo>
                  <a:pt x="417471" y="2517773"/>
                </a:lnTo>
                <a:lnTo>
                  <a:pt x="427674" y="2519588"/>
                </a:lnTo>
                <a:lnTo>
                  <a:pt x="438104" y="2520948"/>
                </a:lnTo>
                <a:lnTo>
                  <a:pt x="448307" y="2521629"/>
                </a:lnTo>
                <a:lnTo>
                  <a:pt x="458964" y="2521856"/>
                </a:lnTo>
                <a:lnTo>
                  <a:pt x="2030011" y="2521856"/>
                </a:lnTo>
                <a:lnTo>
                  <a:pt x="2040667" y="2521629"/>
                </a:lnTo>
                <a:lnTo>
                  <a:pt x="2051324" y="2520948"/>
                </a:lnTo>
                <a:lnTo>
                  <a:pt x="2061527" y="2519588"/>
                </a:lnTo>
                <a:lnTo>
                  <a:pt x="2071503" y="2517773"/>
                </a:lnTo>
                <a:lnTo>
                  <a:pt x="2081706" y="2515505"/>
                </a:lnTo>
                <a:lnTo>
                  <a:pt x="2091456" y="2512557"/>
                </a:lnTo>
                <a:lnTo>
                  <a:pt x="2100752" y="2509608"/>
                </a:lnTo>
                <a:lnTo>
                  <a:pt x="2110502" y="2505526"/>
                </a:lnTo>
                <a:lnTo>
                  <a:pt x="2119571" y="2501443"/>
                </a:lnTo>
                <a:lnTo>
                  <a:pt x="2128187" y="2497134"/>
                </a:lnTo>
                <a:lnTo>
                  <a:pt x="2136803" y="2492144"/>
                </a:lnTo>
                <a:lnTo>
                  <a:pt x="2145192" y="2486701"/>
                </a:lnTo>
                <a:lnTo>
                  <a:pt x="2153354" y="2481031"/>
                </a:lnTo>
                <a:lnTo>
                  <a:pt x="2161290" y="2474680"/>
                </a:lnTo>
                <a:lnTo>
                  <a:pt x="2168546" y="2468330"/>
                </a:lnTo>
                <a:lnTo>
                  <a:pt x="2175801" y="2461525"/>
                </a:lnTo>
                <a:lnTo>
                  <a:pt x="2182376" y="2454268"/>
                </a:lnTo>
                <a:lnTo>
                  <a:pt x="2188952" y="2446783"/>
                </a:lnTo>
                <a:lnTo>
                  <a:pt x="2195074" y="2439072"/>
                </a:lnTo>
                <a:lnTo>
                  <a:pt x="2200969" y="2430907"/>
                </a:lnTo>
                <a:lnTo>
                  <a:pt x="2206410" y="2422515"/>
                </a:lnTo>
                <a:lnTo>
                  <a:pt x="2211172" y="2414123"/>
                </a:lnTo>
                <a:lnTo>
                  <a:pt x="2215933" y="2405051"/>
                </a:lnTo>
                <a:lnTo>
                  <a:pt x="2219788" y="2395978"/>
                </a:lnTo>
                <a:lnTo>
                  <a:pt x="2223642" y="2386679"/>
                </a:lnTo>
                <a:lnTo>
                  <a:pt x="2226817" y="2376927"/>
                </a:lnTo>
                <a:lnTo>
                  <a:pt x="2229538" y="2367401"/>
                </a:lnTo>
                <a:lnTo>
                  <a:pt x="2232032" y="2357195"/>
                </a:lnTo>
                <a:lnTo>
                  <a:pt x="2233845" y="2347215"/>
                </a:lnTo>
                <a:lnTo>
                  <a:pt x="2235206" y="2336782"/>
                </a:lnTo>
                <a:lnTo>
                  <a:pt x="2235886" y="2326349"/>
                </a:lnTo>
                <a:lnTo>
                  <a:pt x="2236113" y="2315689"/>
                </a:lnTo>
                <a:lnTo>
                  <a:pt x="2236113" y="229074"/>
                </a:lnTo>
                <a:lnTo>
                  <a:pt x="2235886" y="218414"/>
                </a:lnTo>
                <a:lnTo>
                  <a:pt x="2235206" y="207754"/>
                </a:lnTo>
                <a:lnTo>
                  <a:pt x="2233845" y="197775"/>
                </a:lnTo>
                <a:lnTo>
                  <a:pt x="2232032" y="187568"/>
                </a:lnTo>
                <a:lnTo>
                  <a:pt x="2229538" y="177589"/>
                </a:lnTo>
                <a:lnTo>
                  <a:pt x="2226817" y="167836"/>
                </a:lnTo>
                <a:lnTo>
                  <a:pt x="2223642" y="158310"/>
                </a:lnTo>
                <a:lnTo>
                  <a:pt x="2219788" y="149011"/>
                </a:lnTo>
                <a:lnTo>
                  <a:pt x="2215933" y="139939"/>
                </a:lnTo>
                <a:lnTo>
                  <a:pt x="2211172" y="130867"/>
                </a:lnTo>
                <a:lnTo>
                  <a:pt x="2206410" y="122248"/>
                </a:lnTo>
                <a:lnTo>
                  <a:pt x="2200969" y="113856"/>
                </a:lnTo>
                <a:lnTo>
                  <a:pt x="2195074" y="105918"/>
                </a:lnTo>
                <a:lnTo>
                  <a:pt x="2188952" y="98207"/>
                </a:lnTo>
                <a:lnTo>
                  <a:pt x="2182376" y="90722"/>
                </a:lnTo>
                <a:lnTo>
                  <a:pt x="2175801" y="83238"/>
                </a:lnTo>
                <a:lnTo>
                  <a:pt x="2168546" y="76660"/>
                </a:lnTo>
                <a:lnTo>
                  <a:pt x="2161290" y="70083"/>
                </a:lnTo>
                <a:lnTo>
                  <a:pt x="2153354" y="63959"/>
                </a:lnTo>
                <a:lnTo>
                  <a:pt x="2145192" y="58289"/>
                </a:lnTo>
                <a:lnTo>
                  <a:pt x="2136803" y="52846"/>
                </a:lnTo>
                <a:lnTo>
                  <a:pt x="2128187" y="47856"/>
                </a:lnTo>
                <a:lnTo>
                  <a:pt x="2119571" y="43320"/>
                </a:lnTo>
                <a:lnTo>
                  <a:pt x="2110502" y="39237"/>
                </a:lnTo>
                <a:lnTo>
                  <a:pt x="2100752" y="35382"/>
                </a:lnTo>
                <a:lnTo>
                  <a:pt x="2091456" y="32206"/>
                </a:lnTo>
                <a:lnTo>
                  <a:pt x="2081706" y="29485"/>
                </a:lnTo>
                <a:lnTo>
                  <a:pt x="2071503" y="26990"/>
                </a:lnTo>
                <a:lnTo>
                  <a:pt x="2061527" y="25175"/>
                </a:lnTo>
                <a:lnTo>
                  <a:pt x="2051324" y="24041"/>
                </a:lnTo>
                <a:lnTo>
                  <a:pt x="2040667" y="23134"/>
                </a:lnTo>
                <a:lnTo>
                  <a:pt x="2030011" y="22907"/>
                </a:lnTo>
                <a:lnTo>
                  <a:pt x="458964" y="22907"/>
                </a:lnTo>
                <a:close/>
                <a:moveTo>
                  <a:pt x="458964" y="0"/>
                </a:moveTo>
                <a:lnTo>
                  <a:pt x="2030011" y="0"/>
                </a:lnTo>
                <a:lnTo>
                  <a:pt x="2042028" y="453"/>
                </a:lnTo>
                <a:lnTo>
                  <a:pt x="2053364" y="1134"/>
                </a:lnTo>
                <a:lnTo>
                  <a:pt x="2064701" y="2722"/>
                </a:lnTo>
                <a:lnTo>
                  <a:pt x="2076265" y="4763"/>
                </a:lnTo>
                <a:lnTo>
                  <a:pt x="2087148" y="7258"/>
                </a:lnTo>
                <a:lnTo>
                  <a:pt x="2098031" y="10433"/>
                </a:lnTo>
                <a:lnTo>
                  <a:pt x="2108688" y="14062"/>
                </a:lnTo>
                <a:lnTo>
                  <a:pt x="2118891" y="18371"/>
                </a:lnTo>
                <a:lnTo>
                  <a:pt x="2129094" y="22680"/>
                </a:lnTo>
                <a:lnTo>
                  <a:pt x="2138843" y="27897"/>
                </a:lnTo>
                <a:lnTo>
                  <a:pt x="2148593" y="33340"/>
                </a:lnTo>
                <a:lnTo>
                  <a:pt x="2157889" y="39237"/>
                </a:lnTo>
                <a:lnTo>
                  <a:pt x="2166959" y="45815"/>
                </a:lnTo>
                <a:lnTo>
                  <a:pt x="2175574" y="52392"/>
                </a:lnTo>
                <a:lnTo>
                  <a:pt x="2183737" y="59650"/>
                </a:lnTo>
                <a:lnTo>
                  <a:pt x="2191899" y="67361"/>
                </a:lnTo>
                <a:lnTo>
                  <a:pt x="2199382" y="75299"/>
                </a:lnTo>
                <a:lnTo>
                  <a:pt x="2206637" y="83691"/>
                </a:lnTo>
                <a:lnTo>
                  <a:pt x="2213212" y="92083"/>
                </a:lnTo>
                <a:lnTo>
                  <a:pt x="2219788" y="101155"/>
                </a:lnTo>
                <a:lnTo>
                  <a:pt x="2225683" y="110681"/>
                </a:lnTo>
                <a:lnTo>
                  <a:pt x="2231125" y="120207"/>
                </a:lnTo>
                <a:lnTo>
                  <a:pt x="2236340" y="129960"/>
                </a:lnTo>
                <a:lnTo>
                  <a:pt x="2241101" y="140166"/>
                </a:lnTo>
                <a:lnTo>
                  <a:pt x="2244955" y="150599"/>
                </a:lnTo>
                <a:lnTo>
                  <a:pt x="2248583" y="161032"/>
                </a:lnTo>
                <a:lnTo>
                  <a:pt x="2251758" y="172145"/>
                </a:lnTo>
                <a:lnTo>
                  <a:pt x="2254252" y="183032"/>
                </a:lnTo>
                <a:lnTo>
                  <a:pt x="2256292" y="194372"/>
                </a:lnTo>
                <a:lnTo>
                  <a:pt x="2257879" y="205713"/>
                </a:lnTo>
                <a:lnTo>
                  <a:pt x="2258786" y="217053"/>
                </a:lnTo>
                <a:lnTo>
                  <a:pt x="2259013" y="229074"/>
                </a:lnTo>
                <a:lnTo>
                  <a:pt x="2259013" y="2315689"/>
                </a:lnTo>
                <a:lnTo>
                  <a:pt x="2258786" y="2327483"/>
                </a:lnTo>
                <a:lnTo>
                  <a:pt x="2257879" y="2339050"/>
                </a:lnTo>
                <a:lnTo>
                  <a:pt x="2256292" y="2350617"/>
                </a:lnTo>
                <a:lnTo>
                  <a:pt x="2254252" y="2361958"/>
                </a:lnTo>
                <a:lnTo>
                  <a:pt x="2251758" y="2372844"/>
                </a:lnTo>
                <a:lnTo>
                  <a:pt x="2248583" y="2383731"/>
                </a:lnTo>
                <a:lnTo>
                  <a:pt x="2244955" y="2394391"/>
                </a:lnTo>
                <a:lnTo>
                  <a:pt x="2241101" y="2404824"/>
                </a:lnTo>
                <a:lnTo>
                  <a:pt x="2236340" y="2414803"/>
                </a:lnTo>
                <a:lnTo>
                  <a:pt x="2231125" y="2424783"/>
                </a:lnTo>
                <a:lnTo>
                  <a:pt x="2225683" y="2434309"/>
                </a:lnTo>
                <a:lnTo>
                  <a:pt x="2219788" y="2443608"/>
                </a:lnTo>
                <a:lnTo>
                  <a:pt x="2213212" y="2452680"/>
                </a:lnTo>
                <a:lnTo>
                  <a:pt x="2206637" y="2461299"/>
                </a:lnTo>
                <a:lnTo>
                  <a:pt x="2199382" y="2469464"/>
                </a:lnTo>
                <a:lnTo>
                  <a:pt x="2191899" y="2477629"/>
                </a:lnTo>
                <a:lnTo>
                  <a:pt x="2183737" y="2485113"/>
                </a:lnTo>
                <a:lnTo>
                  <a:pt x="2175574" y="2492371"/>
                </a:lnTo>
                <a:lnTo>
                  <a:pt x="2166959" y="2499175"/>
                </a:lnTo>
                <a:lnTo>
                  <a:pt x="2157889" y="2505526"/>
                </a:lnTo>
                <a:lnTo>
                  <a:pt x="2148593" y="2511649"/>
                </a:lnTo>
                <a:lnTo>
                  <a:pt x="2138843" y="2517093"/>
                </a:lnTo>
                <a:lnTo>
                  <a:pt x="2129094" y="2522309"/>
                </a:lnTo>
                <a:lnTo>
                  <a:pt x="2118891" y="2526619"/>
                </a:lnTo>
                <a:lnTo>
                  <a:pt x="2108688" y="2530701"/>
                </a:lnTo>
                <a:lnTo>
                  <a:pt x="2098031" y="2534330"/>
                </a:lnTo>
                <a:lnTo>
                  <a:pt x="2087148" y="2537505"/>
                </a:lnTo>
                <a:lnTo>
                  <a:pt x="2076265" y="2540000"/>
                </a:lnTo>
                <a:lnTo>
                  <a:pt x="2064701" y="2542268"/>
                </a:lnTo>
                <a:lnTo>
                  <a:pt x="2053364" y="2543402"/>
                </a:lnTo>
                <a:lnTo>
                  <a:pt x="2042028" y="2544536"/>
                </a:lnTo>
                <a:lnTo>
                  <a:pt x="2030011" y="2544763"/>
                </a:lnTo>
                <a:lnTo>
                  <a:pt x="458964" y="2544763"/>
                </a:lnTo>
                <a:lnTo>
                  <a:pt x="447400" y="2544536"/>
                </a:lnTo>
                <a:lnTo>
                  <a:pt x="435610" y="2543402"/>
                </a:lnTo>
                <a:lnTo>
                  <a:pt x="424273" y="2542268"/>
                </a:lnTo>
                <a:lnTo>
                  <a:pt x="413163" y="2540000"/>
                </a:lnTo>
                <a:lnTo>
                  <a:pt x="402053" y="2537505"/>
                </a:lnTo>
                <a:lnTo>
                  <a:pt x="391170" y="2534330"/>
                </a:lnTo>
                <a:lnTo>
                  <a:pt x="380513" y="2530701"/>
                </a:lnTo>
                <a:lnTo>
                  <a:pt x="370084" y="2526619"/>
                </a:lnTo>
                <a:lnTo>
                  <a:pt x="359880" y="2522309"/>
                </a:lnTo>
                <a:lnTo>
                  <a:pt x="350131" y="2517093"/>
                </a:lnTo>
                <a:lnTo>
                  <a:pt x="340608" y="2511649"/>
                </a:lnTo>
                <a:lnTo>
                  <a:pt x="331085" y="2505526"/>
                </a:lnTo>
                <a:lnTo>
                  <a:pt x="322469" y="2499175"/>
                </a:lnTo>
                <a:lnTo>
                  <a:pt x="313626" y="2492371"/>
                </a:lnTo>
                <a:lnTo>
                  <a:pt x="305237" y="2485113"/>
                </a:lnTo>
                <a:lnTo>
                  <a:pt x="297528" y="2477629"/>
                </a:lnTo>
                <a:lnTo>
                  <a:pt x="289819" y="2469464"/>
                </a:lnTo>
                <a:lnTo>
                  <a:pt x="282564" y="2461299"/>
                </a:lnTo>
                <a:lnTo>
                  <a:pt x="275762" y="2452680"/>
                </a:lnTo>
                <a:lnTo>
                  <a:pt x="269413" y="2443608"/>
                </a:lnTo>
                <a:lnTo>
                  <a:pt x="263518" y="2434309"/>
                </a:lnTo>
                <a:lnTo>
                  <a:pt x="257850" y="2424783"/>
                </a:lnTo>
                <a:lnTo>
                  <a:pt x="252862" y="2414803"/>
                </a:lnTo>
                <a:lnTo>
                  <a:pt x="248327" y="2404824"/>
                </a:lnTo>
                <a:lnTo>
                  <a:pt x="244019" y="2394391"/>
                </a:lnTo>
                <a:lnTo>
                  <a:pt x="240391" y="2383731"/>
                </a:lnTo>
                <a:lnTo>
                  <a:pt x="237444" y="2372844"/>
                </a:lnTo>
                <a:lnTo>
                  <a:pt x="234723" y="2361958"/>
                </a:lnTo>
                <a:lnTo>
                  <a:pt x="232682" y="2350617"/>
                </a:lnTo>
                <a:lnTo>
                  <a:pt x="231322" y="2339050"/>
                </a:lnTo>
                <a:lnTo>
                  <a:pt x="230415" y="2327483"/>
                </a:lnTo>
                <a:lnTo>
                  <a:pt x="230188" y="2315689"/>
                </a:lnTo>
                <a:lnTo>
                  <a:pt x="230188" y="2026965"/>
                </a:lnTo>
                <a:lnTo>
                  <a:pt x="369630" y="2026965"/>
                </a:lnTo>
                <a:lnTo>
                  <a:pt x="375298" y="2026738"/>
                </a:lnTo>
                <a:lnTo>
                  <a:pt x="381194" y="2026285"/>
                </a:lnTo>
                <a:lnTo>
                  <a:pt x="386862" y="2025604"/>
                </a:lnTo>
                <a:lnTo>
                  <a:pt x="392530" y="2024470"/>
                </a:lnTo>
                <a:lnTo>
                  <a:pt x="397972" y="2023336"/>
                </a:lnTo>
                <a:lnTo>
                  <a:pt x="403414" y="2021749"/>
                </a:lnTo>
                <a:lnTo>
                  <a:pt x="408628" y="2019934"/>
                </a:lnTo>
                <a:lnTo>
                  <a:pt x="413843" y="2017893"/>
                </a:lnTo>
                <a:lnTo>
                  <a:pt x="419058" y="2015852"/>
                </a:lnTo>
                <a:lnTo>
                  <a:pt x="424046" y="2013130"/>
                </a:lnTo>
                <a:lnTo>
                  <a:pt x="428581" y="2010408"/>
                </a:lnTo>
                <a:lnTo>
                  <a:pt x="433343" y="2007460"/>
                </a:lnTo>
                <a:lnTo>
                  <a:pt x="438104" y="2004285"/>
                </a:lnTo>
                <a:lnTo>
                  <a:pt x="442185" y="2000882"/>
                </a:lnTo>
                <a:lnTo>
                  <a:pt x="446266" y="1997254"/>
                </a:lnTo>
                <a:lnTo>
                  <a:pt x="450348" y="1993398"/>
                </a:lnTo>
                <a:lnTo>
                  <a:pt x="453975" y="1989542"/>
                </a:lnTo>
                <a:lnTo>
                  <a:pt x="457603" y="1985460"/>
                </a:lnTo>
                <a:lnTo>
                  <a:pt x="461004" y="1981377"/>
                </a:lnTo>
                <a:lnTo>
                  <a:pt x="464405" y="1976841"/>
                </a:lnTo>
                <a:lnTo>
                  <a:pt x="467353" y="1972305"/>
                </a:lnTo>
                <a:lnTo>
                  <a:pt x="470074" y="1967315"/>
                </a:lnTo>
                <a:lnTo>
                  <a:pt x="472794" y="1962552"/>
                </a:lnTo>
                <a:lnTo>
                  <a:pt x="474835" y="1957336"/>
                </a:lnTo>
                <a:lnTo>
                  <a:pt x="476876" y="1952119"/>
                </a:lnTo>
                <a:lnTo>
                  <a:pt x="478690" y="1947129"/>
                </a:lnTo>
                <a:lnTo>
                  <a:pt x="480277" y="1941686"/>
                </a:lnTo>
                <a:lnTo>
                  <a:pt x="481637" y="1936243"/>
                </a:lnTo>
                <a:lnTo>
                  <a:pt x="482544" y="1930799"/>
                </a:lnTo>
                <a:lnTo>
                  <a:pt x="483451" y="1924902"/>
                </a:lnTo>
                <a:lnTo>
                  <a:pt x="483904" y="1919232"/>
                </a:lnTo>
                <a:lnTo>
                  <a:pt x="483904" y="1913335"/>
                </a:lnTo>
                <a:lnTo>
                  <a:pt x="483904" y="1907665"/>
                </a:lnTo>
                <a:lnTo>
                  <a:pt x="483451" y="1901768"/>
                </a:lnTo>
                <a:lnTo>
                  <a:pt x="482544" y="1896325"/>
                </a:lnTo>
                <a:lnTo>
                  <a:pt x="481637" y="1890428"/>
                </a:lnTo>
                <a:lnTo>
                  <a:pt x="480277" y="1884985"/>
                </a:lnTo>
                <a:lnTo>
                  <a:pt x="478690" y="1879541"/>
                </a:lnTo>
                <a:lnTo>
                  <a:pt x="476876" y="1874325"/>
                </a:lnTo>
                <a:lnTo>
                  <a:pt x="474835" y="1869335"/>
                </a:lnTo>
                <a:lnTo>
                  <a:pt x="472794" y="1864345"/>
                </a:lnTo>
                <a:lnTo>
                  <a:pt x="470074" y="1859356"/>
                </a:lnTo>
                <a:lnTo>
                  <a:pt x="467353" y="1854366"/>
                </a:lnTo>
                <a:lnTo>
                  <a:pt x="464405" y="1850056"/>
                </a:lnTo>
                <a:lnTo>
                  <a:pt x="461004" y="1845747"/>
                </a:lnTo>
                <a:lnTo>
                  <a:pt x="457603" y="1841211"/>
                </a:lnTo>
                <a:lnTo>
                  <a:pt x="453975" y="1837129"/>
                </a:lnTo>
                <a:lnTo>
                  <a:pt x="450348" y="1833273"/>
                </a:lnTo>
                <a:lnTo>
                  <a:pt x="446266" y="1829417"/>
                </a:lnTo>
                <a:lnTo>
                  <a:pt x="442185" y="1826015"/>
                </a:lnTo>
                <a:lnTo>
                  <a:pt x="438104" y="1822613"/>
                </a:lnTo>
                <a:lnTo>
                  <a:pt x="433343" y="1819211"/>
                </a:lnTo>
                <a:lnTo>
                  <a:pt x="428581" y="1816262"/>
                </a:lnTo>
                <a:lnTo>
                  <a:pt x="424046" y="1813541"/>
                </a:lnTo>
                <a:lnTo>
                  <a:pt x="419058" y="1811273"/>
                </a:lnTo>
                <a:lnTo>
                  <a:pt x="413843" y="1808778"/>
                </a:lnTo>
                <a:lnTo>
                  <a:pt x="408628" y="1806737"/>
                </a:lnTo>
                <a:lnTo>
                  <a:pt x="403414" y="1804922"/>
                </a:lnTo>
                <a:lnTo>
                  <a:pt x="397972" y="1803334"/>
                </a:lnTo>
                <a:lnTo>
                  <a:pt x="392530" y="1801974"/>
                </a:lnTo>
                <a:lnTo>
                  <a:pt x="386862" y="1801293"/>
                </a:lnTo>
                <a:lnTo>
                  <a:pt x="381194" y="1800613"/>
                </a:lnTo>
                <a:lnTo>
                  <a:pt x="375298" y="1799932"/>
                </a:lnTo>
                <a:lnTo>
                  <a:pt x="369630" y="1799932"/>
                </a:lnTo>
                <a:lnTo>
                  <a:pt x="230188" y="1799932"/>
                </a:lnTo>
                <a:lnTo>
                  <a:pt x="230188" y="1385784"/>
                </a:lnTo>
                <a:lnTo>
                  <a:pt x="369630" y="1385784"/>
                </a:lnTo>
                <a:lnTo>
                  <a:pt x="375298" y="1385557"/>
                </a:lnTo>
                <a:lnTo>
                  <a:pt x="381194" y="1385331"/>
                </a:lnTo>
                <a:lnTo>
                  <a:pt x="386862" y="1384650"/>
                </a:lnTo>
                <a:lnTo>
                  <a:pt x="392530" y="1383516"/>
                </a:lnTo>
                <a:lnTo>
                  <a:pt x="397972" y="1382155"/>
                </a:lnTo>
                <a:lnTo>
                  <a:pt x="403414" y="1380795"/>
                </a:lnTo>
                <a:lnTo>
                  <a:pt x="408628" y="1378980"/>
                </a:lnTo>
                <a:lnTo>
                  <a:pt x="413843" y="1376712"/>
                </a:lnTo>
                <a:lnTo>
                  <a:pt x="419058" y="1374671"/>
                </a:lnTo>
                <a:lnTo>
                  <a:pt x="424046" y="1372176"/>
                </a:lnTo>
                <a:lnTo>
                  <a:pt x="428581" y="1369227"/>
                </a:lnTo>
                <a:lnTo>
                  <a:pt x="433343" y="1366506"/>
                </a:lnTo>
                <a:lnTo>
                  <a:pt x="438104" y="1363331"/>
                </a:lnTo>
                <a:lnTo>
                  <a:pt x="442185" y="1359928"/>
                </a:lnTo>
                <a:lnTo>
                  <a:pt x="446266" y="1356300"/>
                </a:lnTo>
                <a:lnTo>
                  <a:pt x="450348" y="1352671"/>
                </a:lnTo>
                <a:lnTo>
                  <a:pt x="453975" y="1348588"/>
                </a:lnTo>
                <a:lnTo>
                  <a:pt x="457603" y="1344732"/>
                </a:lnTo>
                <a:lnTo>
                  <a:pt x="461004" y="1340196"/>
                </a:lnTo>
                <a:lnTo>
                  <a:pt x="464405" y="1335887"/>
                </a:lnTo>
                <a:lnTo>
                  <a:pt x="467353" y="1331124"/>
                </a:lnTo>
                <a:lnTo>
                  <a:pt x="470074" y="1326588"/>
                </a:lnTo>
                <a:lnTo>
                  <a:pt x="472794" y="1321598"/>
                </a:lnTo>
                <a:lnTo>
                  <a:pt x="474835" y="1316608"/>
                </a:lnTo>
                <a:lnTo>
                  <a:pt x="476876" y="1311392"/>
                </a:lnTo>
                <a:lnTo>
                  <a:pt x="478690" y="1305949"/>
                </a:lnTo>
                <a:lnTo>
                  <a:pt x="480277" y="1300732"/>
                </a:lnTo>
                <a:lnTo>
                  <a:pt x="481637" y="1295289"/>
                </a:lnTo>
                <a:lnTo>
                  <a:pt x="482544" y="1289619"/>
                </a:lnTo>
                <a:lnTo>
                  <a:pt x="483451" y="1283948"/>
                </a:lnTo>
                <a:lnTo>
                  <a:pt x="483904" y="1278278"/>
                </a:lnTo>
                <a:lnTo>
                  <a:pt x="483904" y="1272381"/>
                </a:lnTo>
                <a:lnTo>
                  <a:pt x="483904" y="1266711"/>
                </a:lnTo>
                <a:lnTo>
                  <a:pt x="483451" y="1260814"/>
                </a:lnTo>
                <a:lnTo>
                  <a:pt x="482544" y="1255144"/>
                </a:lnTo>
                <a:lnTo>
                  <a:pt x="481637" y="1249474"/>
                </a:lnTo>
                <a:lnTo>
                  <a:pt x="480277" y="1244031"/>
                </a:lnTo>
                <a:lnTo>
                  <a:pt x="478690" y="1238814"/>
                </a:lnTo>
                <a:lnTo>
                  <a:pt x="476876" y="1233371"/>
                </a:lnTo>
                <a:lnTo>
                  <a:pt x="474835" y="1228154"/>
                </a:lnTo>
                <a:lnTo>
                  <a:pt x="472794" y="1223391"/>
                </a:lnTo>
                <a:lnTo>
                  <a:pt x="470074" y="1218401"/>
                </a:lnTo>
                <a:lnTo>
                  <a:pt x="467353" y="1213639"/>
                </a:lnTo>
                <a:lnTo>
                  <a:pt x="464405" y="1209102"/>
                </a:lnTo>
                <a:lnTo>
                  <a:pt x="461004" y="1204566"/>
                </a:lnTo>
                <a:lnTo>
                  <a:pt x="457603" y="1200257"/>
                </a:lnTo>
                <a:lnTo>
                  <a:pt x="453975" y="1196175"/>
                </a:lnTo>
                <a:lnTo>
                  <a:pt x="450348" y="1192092"/>
                </a:lnTo>
                <a:lnTo>
                  <a:pt x="446266" y="1188463"/>
                </a:lnTo>
                <a:lnTo>
                  <a:pt x="442185" y="1184834"/>
                </a:lnTo>
                <a:lnTo>
                  <a:pt x="438104" y="1181659"/>
                </a:lnTo>
                <a:lnTo>
                  <a:pt x="433343" y="1178484"/>
                </a:lnTo>
                <a:lnTo>
                  <a:pt x="428581" y="1175308"/>
                </a:lnTo>
                <a:lnTo>
                  <a:pt x="424046" y="1172813"/>
                </a:lnTo>
                <a:lnTo>
                  <a:pt x="419058" y="1170092"/>
                </a:lnTo>
                <a:lnTo>
                  <a:pt x="413843" y="1167824"/>
                </a:lnTo>
                <a:lnTo>
                  <a:pt x="408628" y="1165783"/>
                </a:lnTo>
                <a:lnTo>
                  <a:pt x="403414" y="1164195"/>
                </a:lnTo>
                <a:lnTo>
                  <a:pt x="397972" y="1162607"/>
                </a:lnTo>
                <a:lnTo>
                  <a:pt x="392530" y="1161246"/>
                </a:lnTo>
                <a:lnTo>
                  <a:pt x="386862" y="1160339"/>
                </a:lnTo>
                <a:lnTo>
                  <a:pt x="381194" y="1159432"/>
                </a:lnTo>
                <a:lnTo>
                  <a:pt x="375298" y="1158978"/>
                </a:lnTo>
                <a:lnTo>
                  <a:pt x="369630" y="1158978"/>
                </a:lnTo>
                <a:lnTo>
                  <a:pt x="230188" y="1158978"/>
                </a:lnTo>
                <a:lnTo>
                  <a:pt x="230188" y="744831"/>
                </a:lnTo>
                <a:lnTo>
                  <a:pt x="369630" y="744831"/>
                </a:lnTo>
                <a:lnTo>
                  <a:pt x="375298" y="744831"/>
                </a:lnTo>
                <a:lnTo>
                  <a:pt x="381194" y="744377"/>
                </a:lnTo>
                <a:lnTo>
                  <a:pt x="386862" y="743470"/>
                </a:lnTo>
                <a:lnTo>
                  <a:pt x="392530" y="742563"/>
                </a:lnTo>
                <a:lnTo>
                  <a:pt x="397972" y="741429"/>
                </a:lnTo>
                <a:lnTo>
                  <a:pt x="403414" y="739841"/>
                </a:lnTo>
                <a:lnTo>
                  <a:pt x="408628" y="738026"/>
                </a:lnTo>
                <a:lnTo>
                  <a:pt x="413843" y="735985"/>
                </a:lnTo>
                <a:lnTo>
                  <a:pt x="419058" y="733717"/>
                </a:lnTo>
                <a:lnTo>
                  <a:pt x="424046" y="731222"/>
                </a:lnTo>
                <a:lnTo>
                  <a:pt x="428581" y="728501"/>
                </a:lnTo>
                <a:lnTo>
                  <a:pt x="433343" y="725325"/>
                </a:lnTo>
                <a:lnTo>
                  <a:pt x="438104" y="722377"/>
                </a:lnTo>
                <a:lnTo>
                  <a:pt x="442185" y="718975"/>
                </a:lnTo>
                <a:lnTo>
                  <a:pt x="446266" y="715573"/>
                </a:lnTo>
                <a:lnTo>
                  <a:pt x="450348" y="711717"/>
                </a:lnTo>
                <a:lnTo>
                  <a:pt x="453975" y="707861"/>
                </a:lnTo>
                <a:lnTo>
                  <a:pt x="457603" y="703552"/>
                </a:lnTo>
                <a:lnTo>
                  <a:pt x="461004" y="699243"/>
                </a:lnTo>
                <a:lnTo>
                  <a:pt x="464405" y="694706"/>
                </a:lnTo>
                <a:lnTo>
                  <a:pt x="467353" y="690170"/>
                </a:lnTo>
                <a:lnTo>
                  <a:pt x="470074" y="685407"/>
                </a:lnTo>
                <a:lnTo>
                  <a:pt x="472794" y="680645"/>
                </a:lnTo>
                <a:lnTo>
                  <a:pt x="474835" y="675655"/>
                </a:lnTo>
                <a:lnTo>
                  <a:pt x="476876" y="670438"/>
                </a:lnTo>
                <a:lnTo>
                  <a:pt x="478690" y="665222"/>
                </a:lnTo>
                <a:lnTo>
                  <a:pt x="480277" y="659778"/>
                </a:lnTo>
                <a:lnTo>
                  <a:pt x="481637" y="654335"/>
                </a:lnTo>
                <a:lnTo>
                  <a:pt x="482544" y="648665"/>
                </a:lnTo>
                <a:lnTo>
                  <a:pt x="483451" y="642995"/>
                </a:lnTo>
                <a:lnTo>
                  <a:pt x="483904" y="637325"/>
                </a:lnTo>
                <a:lnTo>
                  <a:pt x="483904" y="631428"/>
                </a:lnTo>
                <a:lnTo>
                  <a:pt x="483904" y="625531"/>
                </a:lnTo>
                <a:lnTo>
                  <a:pt x="483451" y="619861"/>
                </a:lnTo>
                <a:lnTo>
                  <a:pt x="482544" y="614190"/>
                </a:lnTo>
                <a:lnTo>
                  <a:pt x="481637" y="608747"/>
                </a:lnTo>
                <a:lnTo>
                  <a:pt x="480277" y="603077"/>
                </a:lnTo>
                <a:lnTo>
                  <a:pt x="478690" y="597860"/>
                </a:lnTo>
                <a:lnTo>
                  <a:pt x="476876" y="592417"/>
                </a:lnTo>
                <a:lnTo>
                  <a:pt x="474835" y="587427"/>
                </a:lnTo>
                <a:lnTo>
                  <a:pt x="472794" y="582211"/>
                </a:lnTo>
                <a:lnTo>
                  <a:pt x="470074" y="577448"/>
                </a:lnTo>
                <a:lnTo>
                  <a:pt x="467353" y="572685"/>
                </a:lnTo>
                <a:lnTo>
                  <a:pt x="464405" y="567922"/>
                </a:lnTo>
                <a:lnTo>
                  <a:pt x="461004" y="563613"/>
                </a:lnTo>
                <a:lnTo>
                  <a:pt x="457603" y="559530"/>
                </a:lnTo>
                <a:lnTo>
                  <a:pt x="453975" y="555221"/>
                </a:lnTo>
                <a:lnTo>
                  <a:pt x="450348" y="551138"/>
                </a:lnTo>
                <a:lnTo>
                  <a:pt x="446266" y="547509"/>
                </a:lnTo>
                <a:lnTo>
                  <a:pt x="442185" y="543881"/>
                </a:lnTo>
                <a:lnTo>
                  <a:pt x="438104" y="540478"/>
                </a:lnTo>
                <a:lnTo>
                  <a:pt x="433343" y="537303"/>
                </a:lnTo>
                <a:lnTo>
                  <a:pt x="428581" y="534581"/>
                </a:lnTo>
                <a:lnTo>
                  <a:pt x="424046" y="531633"/>
                </a:lnTo>
                <a:lnTo>
                  <a:pt x="419058" y="529138"/>
                </a:lnTo>
                <a:lnTo>
                  <a:pt x="413843" y="527097"/>
                </a:lnTo>
                <a:lnTo>
                  <a:pt x="408628" y="525056"/>
                </a:lnTo>
                <a:lnTo>
                  <a:pt x="403414" y="523241"/>
                </a:lnTo>
                <a:lnTo>
                  <a:pt x="397972" y="521654"/>
                </a:lnTo>
                <a:lnTo>
                  <a:pt x="392530" y="520293"/>
                </a:lnTo>
                <a:lnTo>
                  <a:pt x="386862" y="519159"/>
                </a:lnTo>
                <a:lnTo>
                  <a:pt x="381194" y="518478"/>
                </a:lnTo>
                <a:lnTo>
                  <a:pt x="375298" y="518251"/>
                </a:lnTo>
                <a:lnTo>
                  <a:pt x="369630" y="518025"/>
                </a:lnTo>
                <a:lnTo>
                  <a:pt x="230188" y="518025"/>
                </a:lnTo>
                <a:lnTo>
                  <a:pt x="230188" y="229074"/>
                </a:lnTo>
                <a:lnTo>
                  <a:pt x="230415" y="217053"/>
                </a:lnTo>
                <a:lnTo>
                  <a:pt x="231322" y="205713"/>
                </a:lnTo>
                <a:lnTo>
                  <a:pt x="232682" y="194372"/>
                </a:lnTo>
                <a:lnTo>
                  <a:pt x="234723" y="183032"/>
                </a:lnTo>
                <a:lnTo>
                  <a:pt x="237444" y="172145"/>
                </a:lnTo>
                <a:lnTo>
                  <a:pt x="240391" y="161032"/>
                </a:lnTo>
                <a:lnTo>
                  <a:pt x="244019" y="150599"/>
                </a:lnTo>
                <a:lnTo>
                  <a:pt x="248327" y="140166"/>
                </a:lnTo>
                <a:lnTo>
                  <a:pt x="252862" y="129960"/>
                </a:lnTo>
                <a:lnTo>
                  <a:pt x="257850" y="120207"/>
                </a:lnTo>
                <a:lnTo>
                  <a:pt x="263518" y="110681"/>
                </a:lnTo>
                <a:lnTo>
                  <a:pt x="269413" y="101155"/>
                </a:lnTo>
                <a:lnTo>
                  <a:pt x="275762" y="92083"/>
                </a:lnTo>
                <a:lnTo>
                  <a:pt x="282564" y="83691"/>
                </a:lnTo>
                <a:lnTo>
                  <a:pt x="289819" y="75299"/>
                </a:lnTo>
                <a:lnTo>
                  <a:pt x="297528" y="67361"/>
                </a:lnTo>
                <a:lnTo>
                  <a:pt x="305237" y="59650"/>
                </a:lnTo>
                <a:lnTo>
                  <a:pt x="313626" y="52392"/>
                </a:lnTo>
                <a:lnTo>
                  <a:pt x="322469" y="45815"/>
                </a:lnTo>
                <a:lnTo>
                  <a:pt x="331085" y="39237"/>
                </a:lnTo>
                <a:lnTo>
                  <a:pt x="340608" y="33340"/>
                </a:lnTo>
                <a:lnTo>
                  <a:pt x="350131" y="27897"/>
                </a:lnTo>
                <a:lnTo>
                  <a:pt x="359880" y="22680"/>
                </a:lnTo>
                <a:lnTo>
                  <a:pt x="370084" y="18371"/>
                </a:lnTo>
                <a:lnTo>
                  <a:pt x="380513" y="14062"/>
                </a:lnTo>
                <a:lnTo>
                  <a:pt x="391170" y="10433"/>
                </a:lnTo>
                <a:lnTo>
                  <a:pt x="402053" y="7258"/>
                </a:lnTo>
                <a:lnTo>
                  <a:pt x="413163" y="4763"/>
                </a:lnTo>
                <a:lnTo>
                  <a:pt x="424273" y="2722"/>
                </a:lnTo>
                <a:lnTo>
                  <a:pt x="435610" y="1134"/>
                </a:lnTo>
                <a:lnTo>
                  <a:pt x="447400" y="453"/>
                </a:lnTo>
                <a:lnTo>
                  <a:pt x="458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1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77377" y="8696948"/>
            <a:ext cx="4086857" cy="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400" b="1" spc="300">
                <a:solidFill>
                  <a:srgbClr val="9BC67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pkl</a:t>
            </a:r>
            <a:endParaRPr lang="en-US" altLang="zh-CN" sz="5400" b="1" spc="300">
              <a:solidFill>
                <a:srgbClr val="9BC67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22"/>
            </p:custDataLst>
          </p:nvPr>
        </p:nvSpPr>
        <p:spPr>
          <a:xfrm>
            <a:off x="5133136" y="9020898"/>
            <a:ext cx="731031" cy="707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>
                <a:solidFill>
                  <a:srgbClr val="9BC674"/>
                </a:solidFill>
              </a:rPr>
              <a:t>⑤</a:t>
            </a:r>
            <a:endParaRPr lang="zh-CN" altLang="en-US" sz="5400" b="1" dirty="0">
              <a:solidFill>
                <a:srgbClr val="9BC674"/>
              </a:solidFill>
            </a:endParaRPr>
          </a:p>
        </p:txBody>
      </p:sp>
      <p:cxnSp>
        <p:nvCxnSpPr>
          <p:cNvPr id="71" name="MH_Other_19"/>
          <p:cNvCxnSpPr/>
          <p:nvPr>
            <p:custDataLst>
              <p:tags r:id="rId23"/>
            </p:custDataLst>
          </p:nvPr>
        </p:nvCxnSpPr>
        <p:spPr>
          <a:xfrm flipH="1">
            <a:off x="14572443" y="5668868"/>
            <a:ext cx="4827530" cy="0"/>
          </a:xfrm>
          <a:prstGeom prst="line">
            <a:avLst/>
          </a:prstGeom>
          <a:noFill/>
          <a:ln w="6350" cap="flat" cmpd="sng" algn="ctr">
            <a:solidFill>
              <a:srgbClr val="DB8087"/>
            </a:solidFill>
            <a:prstDash val="dash"/>
            <a:miter lim="800000"/>
            <a:headEnd type="oval"/>
          </a:ln>
          <a:effectLst/>
        </p:spPr>
      </p:cxnSp>
      <p:sp>
        <p:nvSpPr>
          <p:cNvPr id="72" name="MH_Other_4"/>
          <p:cNvSpPr/>
          <p:nvPr>
            <p:custDataLst>
              <p:tags r:id="rId24"/>
            </p:custDataLst>
          </p:nvPr>
        </p:nvSpPr>
        <p:spPr>
          <a:xfrm flipH="1">
            <a:off x="12656415" y="4740445"/>
            <a:ext cx="1718068" cy="1721999"/>
          </a:xfrm>
          <a:prstGeom prst="ellipse">
            <a:avLst/>
          </a:prstGeom>
          <a:solidFill>
            <a:srgbClr val="DB80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2000" dirty="0">
              <a:solidFill>
                <a:srgbClr val="FEFFFF"/>
              </a:solidFill>
            </a:endParaRPr>
          </a:p>
        </p:txBody>
      </p:sp>
      <p:sp>
        <p:nvSpPr>
          <p:cNvPr id="73" name="MH_Other_5"/>
          <p:cNvSpPr/>
          <p:nvPr>
            <p:custDataLst>
              <p:tags r:id="rId25"/>
            </p:custDataLst>
          </p:nvPr>
        </p:nvSpPr>
        <p:spPr>
          <a:xfrm flipH="1">
            <a:off x="12955210" y="4520281"/>
            <a:ext cx="1639438" cy="2382491"/>
          </a:xfrm>
          <a:custGeom>
            <a:avLst/>
            <a:gdLst>
              <a:gd name="connsiteX0" fmla="*/ 436034 w 661577"/>
              <a:gd name="connsiteY0" fmla="*/ 0 h 960970"/>
              <a:gd name="connsiteX1" fmla="*/ 436034 w 661577"/>
              <a:gd name="connsiteY1" fmla="*/ 31343 h 960970"/>
              <a:gd name="connsiteX2" fmla="*/ 436033 w 661577"/>
              <a:gd name="connsiteY2" fmla="*/ 31343 h 960970"/>
              <a:gd name="connsiteX3" fmla="*/ 31342 w 661577"/>
              <a:gd name="connsiteY3" fmla="*/ 436034 h 960970"/>
              <a:gd name="connsiteX4" fmla="*/ 436033 w 661577"/>
              <a:gd name="connsiteY4" fmla="*/ 840725 h 960970"/>
              <a:gd name="connsiteX5" fmla="*/ 436034 w 661577"/>
              <a:gd name="connsiteY5" fmla="*/ 840725 h 960970"/>
              <a:gd name="connsiteX6" fmla="*/ 436034 w 661577"/>
              <a:gd name="connsiteY6" fmla="*/ 840582 h 960970"/>
              <a:gd name="connsiteX7" fmla="*/ 661013 w 661577"/>
              <a:gd name="connsiteY7" fmla="*/ 958769 h 960970"/>
              <a:gd name="connsiteX8" fmla="*/ 661577 w 661577"/>
              <a:gd name="connsiteY8" fmla="*/ 960970 h 960970"/>
              <a:gd name="connsiteX9" fmla="*/ 616261 w 661577"/>
              <a:gd name="connsiteY9" fmla="*/ 960970 h 960970"/>
              <a:gd name="connsiteX10" fmla="*/ 612658 w 661577"/>
              <a:gd name="connsiteY10" fmla="*/ 949974 h 960970"/>
              <a:gd name="connsiteX11" fmla="*/ 436035 w 661577"/>
              <a:gd name="connsiteY11" fmla="*/ 871925 h 960970"/>
              <a:gd name="connsiteX12" fmla="*/ 436034 w 661577"/>
              <a:gd name="connsiteY12" fmla="*/ 871925 h 960970"/>
              <a:gd name="connsiteX13" fmla="*/ 436034 w 661577"/>
              <a:gd name="connsiteY13" fmla="*/ 872068 h 960970"/>
              <a:gd name="connsiteX14" fmla="*/ 0 w 661577"/>
              <a:gd name="connsiteY14" fmla="*/ 436034 h 960970"/>
              <a:gd name="connsiteX15" fmla="*/ 436034 w 661577"/>
              <a:gd name="connsiteY15" fmla="*/ 0 h 96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1577" h="960970">
                <a:moveTo>
                  <a:pt x="436034" y="0"/>
                </a:moveTo>
                <a:lnTo>
                  <a:pt x="436034" y="31343"/>
                </a:lnTo>
                <a:lnTo>
                  <a:pt x="436033" y="31343"/>
                </a:lnTo>
                <a:cubicBezTo>
                  <a:pt x="212528" y="31343"/>
                  <a:pt x="31342" y="212529"/>
                  <a:pt x="31342" y="436034"/>
                </a:cubicBezTo>
                <a:cubicBezTo>
                  <a:pt x="31342" y="659539"/>
                  <a:pt x="212528" y="840725"/>
                  <a:pt x="436033" y="840725"/>
                </a:cubicBezTo>
                <a:lnTo>
                  <a:pt x="436034" y="840725"/>
                </a:lnTo>
                <a:lnTo>
                  <a:pt x="436034" y="840582"/>
                </a:lnTo>
                <a:cubicBezTo>
                  <a:pt x="556441" y="840582"/>
                  <a:pt x="582106" y="879862"/>
                  <a:pt x="661013" y="958769"/>
                </a:cubicBezTo>
                <a:lnTo>
                  <a:pt x="661577" y="960970"/>
                </a:lnTo>
                <a:lnTo>
                  <a:pt x="616261" y="960970"/>
                </a:lnTo>
                <a:lnTo>
                  <a:pt x="612658" y="949974"/>
                </a:lnTo>
                <a:cubicBezTo>
                  <a:pt x="551329" y="895790"/>
                  <a:pt x="547787" y="871925"/>
                  <a:pt x="436035" y="871925"/>
                </a:cubicBezTo>
                <a:lnTo>
                  <a:pt x="436034" y="871925"/>
                </a:lnTo>
                <a:lnTo>
                  <a:pt x="436034" y="872068"/>
                </a:lnTo>
                <a:cubicBezTo>
                  <a:pt x="195219" y="872068"/>
                  <a:pt x="0" y="676849"/>
                  <a:pt x="0" y="436034"/>
                </a:cubicBezTo>
                <a:cubicBezTo>
                  <a:pt x="0" y="195219"/>
                  <a:pt x="195219" y="0"/>
                  <a:pt x="436034" y="0"/>
                </a:cubicBezTo>
                <a:close/>
              </a:path>
            </a:pathLst>
          </a:custGeom>
          <a:solidFill>
            <a:srgbClr val="DB80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74" name="MH_Other_6"/>
          <p:cNvSpPr/>
          <p:nvPr>
            <p:custDataLst>
              <p:tags r:id="rId26"/>
            </p:custDataLst>
          </p:nvPr>
        </p:nvSpPr>
        <p:spPr>
          <a:xfrm flipH="1">
            <a:off x="12904102" y="6855594"/>
            <a:ext cx="180850" cy="180850"/>
          </a:xfrm>
          <a:prstGeom prst="ellipse">
            <a:avLst/>
          </a:prstGeom>
          <a:solidFill>
            <a:srgbClr val="DB8087"/>
          </a:solidFill>
          <a:ln w="9525" cap="flat" cmpd="sng" algn="ctr">
            <a:solidFill>
              <a:srgbClr val="FEFFFF"/>
            </a:solidFill>
            <a:prstDash val="solid"/>
            <a:miter lim="800000"/>
          </a:ln>
          <a:effectLst/>
        </p:spPr>
        <p:txBody>
          <a:bodyPr wrap="square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75" name="KSO_Shape"/>
          <p:cNvSpPr/>
          <p:nvPr>
            <p:custDataLst>
              <p:tags r:id="rId27"/>
            </p:custDataLst>
          </p:nvPr>
        </p:nvSpPr>
        <p:spPr bwMode="auto">
          <a:xfrm>
            <a:off x="13074258" y="5175239"/>
            <a:ext cx="898020" cy="872578"/>
          </a:xfrm>
          <a:custGeom>
            <a:avLst/>
            <a:gdLst>
              <a:gd name="T0" fmla="*/ 647115728 w 5608"/>
              <a:gd name="T1" fmla="*/ 107108861 h 5444"/>
              <a:gd name="T2" fmla="*/ 482682772 w 5608"/>
              <a:gd name="T3" fmla="*/ 308963069 h 5444"/>
              <a:gd name="T4" fmla="*/ 482682772 w 5608"/>
              <a:gd name="T5" fmla="*/ 529535615 h 5444"/>
              <a:gd name="T6" fmla="*/ 644346208 w 5608"/>
              <a:gd name="T7" fmla="*/ 535543626 h 5444"/>
              <a:gd name="T8" fmla="*/ 640769238 w 5608"/>
              <a:gd name="T9" fmla="*/ 552412978 h 5444"/>
              <a:gd name="T10" fmla="*/ 635345695 w 5608"/>
              <a:gd name="T11" fmla="*/ 567664894 h 5444"/>
              <a:gd name="T12" fmla="*/ 628191414 w 5608"/>
              <a:gd name="T13" fmla="*/ 581299033 h 5444"/>
              <a:gd name="T14" fmla="*/ 619537048 w 5608"/>
              <a:gd name="T15" fmla="*/ 593199791 h 5444"/>
              <a:gd name="T16" fmla="*/ 609382596 w 5608"/>
              <a:gd name="T17" fmla="*/ 603598716 h 5444"/>
              <a:gd name="T18" fmla="*/ 598305198 w 5608"/>
              <a:gd name="T19" fmla="*/ 612148996 h 5444"/>
              <a:gd name="T20" fmla="*/ 585958366 w 5608"/>
              <a:gd name="T21" fmla="*/ 618966235 h 5444"/>
              <a:gd name="T22" fmla="*/ 572918899 w 5608"/>
              <a:gd name="T23" fmla="*/ 624165358 h 5444"/>
              <a:gd name="T24" fmla="*/ 559187477 w 5608"/>
              <a:gd name="T25" fmla="*/ 627400572 h 5444"/>
              <a:gd name="T26" fmla="*/ 544994072 w 5608"/>
              <a:gd name="T27" fmla="*/ 628902744 h 5444"/>
              <a:gd name="T28" fmla="*/ 106852564 w 5608"/>
              <a:gd name="T29" fmla="*/ 629018348 h 5444"/>
              <a:gd name="T30" fmla="*/ 90582274 w 5608"/>
              <a:gd name="T31" fmla="*/ 627862988 h 5444"/>
              <a:gd name="T32" fmla="*/ 75119775 w 5608"/>
              <a:gd name="T33" fmla="*/ 624165358 h 5444"/>
              <a:gd name="T34" fmla="*/ 60580563 w 5608"/>
              <a:gd name="T35" fmla="*/ 618388215 h 5444"/>
              <a:gd name="T36" fmla="*/ 47079792 w 5608"/>
              <a:gd name="T37" fmla="*/ 610646823 h 5444"/>
              <a:gd name="T38" fmla="*/ 35079108 w 5608"/>
              <a:gd name="T39" fmla="*/ 601172391 h 5444"/>
              <a:gd name="T40" fmla="*/ 24347517 w 5608"/>
              <a:gd name="T41" fmla="*/ 589964577 h 5444"/>
              <a:gd name="T42" fmla="*/ 15462499 w 5608"/>
              <a:gd name="T43" fmla="*/ 577254931 h 5444"/>
              <a:gd name="T44" fmla="*/ 8308219 w 5608"/>
              <a:gd name="T45" fmla="*/ 563505188 h 5444"/>
              <a:gd name="T46" fmla="*/ 3230823 w 5608"/>
              <a:gd name="T47" fmla="*/ 548600084 h 5444"/>
              <a:gd name="T48" fmla="*/ 461643 w 5608"/>
              <a:gd name="T49" fmla="*/ 532770829 h 5444"/>
              <a:gd name="T50" fmla="*/ 0 w 5608"/>
              <a:gd name="T51" fmla="*/ 107108861 h 5444"/>
              <a:gd name="T52" fmla="*/ 461643 w 5608"/>
              <a:gd name="T53" fmla="*/ 96247520 h 5444"/>
              <a:gd name="T54" fmla="*/ 3230823 w 5608"/>
              <a:gd name="T55" fmla="*/ 80418264 h 5444"/>
              <a:gd name="T56" fmla="*/ 8308219 w 5608"/>
              <a:gd name="T57" fmla="*/ 65513161 h 5444"/>
              <a:gd name="T58" fmla="*/ 15462499 w 5608"/>
              <a:gd name="T59" fmla="*/ 51763418 h 5444"/>
              <a:gd name="T60" fmla="*/ 24347517 w 5608"/>
              <a:gd name="T61" fmla="*/ 39169375 h 5444"/>
              <a:gd name="T62" fmla="*/ 35079108 w 5608"/>
              <a:gd name="T63" fmla="*/ 27961562 h 5444"/>
              <a:gd name="T64" fmla="*/ 47079792 w 5608"/>
              <a:gd name="T65" fmla="*/ 18486789 h 5444"/>
              <a:gd name="T66" fmla="*/ 60580563 w 5608"/>
              <a:gd name="T67" fmla="*/ 10745397 h 5444"/>
              <a:gd name="T68" fmla="*/ 75119775 w 5608"/>
              <a:gd name="T69" fmla="*/ 4968254 h 5444"/>
              <a:gd name="T70" fmla="*/ 90582274 w 5608"/>
              <a:gd name="T71" fmla="*/ 1386569 h 5444"/>
              <a:gd name="T72" fmla="*/ 106852564 w 5608"/>
              <a:gd name="T73" fmla="*/ 0 h 5444"/>
              <a:gd name="T74" fmla="*/ 134085096 w 5608"/>
              <a:gd name="T75" fmla="*/ 56847276 h 5444"/>
              <a:gd name="T76" fmla="*/ 508069071 w 5608"/>
              <a:gd name="T77" fmla="*/ 56847276 h 5444"/>
              <a:gd name="T78" fmla="*/ 190280558 w 5608"/>
              <a:gd name="T79" fmla="*/ 90355113 h 5444"/>
              <a:gd name="T80" fmla="*/ 273708552 w 5608"/>
              <a:gd name="T81" fmla="*/ 90355113 h 5444"/>
              <a:gd name="T82" fmla="*/ 64388524 w 5608"/>
              <a:gd name="T83" fmla="*/ 565700645 h 5444"/>
              <a:gd name="T84" fmla="*/ 64388524 w 5608"/>
              <a:gd name="T85" fmla="*/ 498454444 h 544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608" h="5444">
                <a:moveTo>
                  <a:pt x="926" y="0"/>
                </a:moveTo>
                <a:lnTo>
                  <a:pt x="4681" y="0"/>
                </a:lnTo>
                <a:lnTo>
                  <a:pt x="5608" y="927"/>
                </a:lnTo>
                <a:lnTo>
                  <a:pt x="5608" y="3234"/>
                </a:lnTo>
                <a:lnTo>
                  <a:pt x="4183" y="3234"/>
                </a:lnTo>
                <a:lnTo>
                  <a:pt x="4183" y="2674"/>
                </a:lnTo>
                <a:lnTo>
                  <a:pt x="2679" y="3899"/>
                </a:lnTo>
                <a:lnTo>
                  <a:pt x="4183" y="5123"/>
                </a:lnTo>
                <a:lnTo>
                  <a:pt x="4183" y="4583"/>
                </a:lnTo>
                <a:lnTo>
                  <a:pt x="5589" y="4583"/>
                </a:lnTo>
                <a:lnTo>
                  <a:pt x="5584" y="4635"/>
                </a:lnTo>
                <a:lnTo>
                  <a:pt x="5575" y="4685"/>
                </a:lnTo>
                <a:lnTo>
                  <a:pt x="5565" y="4734"/>
                </a:lnTo>
                <a:lnTo>
                  <a:pt x="5553" y="4781"/>
                </a:lnTo>
                <a:lnTo>
                  <a:pt x="5539" y="4827"/>
                </a:lnTo>
                <a:lnTo>
                  <a:pt x="5523" y="4871"/>
                </a:lnTo>
                <a:lnTo>
                  <a:pt x="5506" y="4913"/>
                </a:lnTo>
                <a:lnTo>
                  <a:pt x="5487" y="4955"/>
                </a:lnTo>
                <a:lnTo>
                  <a:pt x="5467" y="4994"/>
                </a:lnTo>
                <a:lnTo>
                  <a:pt x="5444" y="5031"/>
                </a:lnTo>
                <a:lnTo>
                  <a:pt x="5421" y="5067"/>
                </a:lnTo>
                <a:lnTo>
                  <a:pt x="5395" y="5103"/>
                </a:lnTo>
                <a:lnTo>
                  <a:pt x="5369" y="5134"/>
                </a:lnTo>
                <a:lnTo>
                  <a:pt x="5341" y="5166"/>
                </a:lnTo>
                <a:lnTo>
                  <a:pt x="5312" y="5196"/>
                </a:lnTo>
                <a:lnTo>
                  <a:pt x="5281" y="5224"/>
                </a:lnTo>
                <a:lnTo>
                  <a:pt x="5251" y="5251"/>
                </a:lnTo>
                <a:lnTo>
                  <a:pt x="5218" y="5275"/>
                </a:lnTo>
                <a:lnTo>
                  <a:pt x="5185" y="5298"/>
                </a:lnTo>
                <a:lnTo>
                  <a:pt x="5151" y="5320"/>
                </a:lnTo>
                <a:lnTo>
                  <a:pt x="5114" y="5339"/>
                </a:lnTo>
                <a:lnTo>
                  <a:pt x="5078" y="5357"/>
                </a:lnTo>
                <a:lnTo>
                  <a:pt x="5041" y="5374"/>
                </a:lnTo>
                <a:lnTo>
                  <a:pt x="5004" y="5388"/>
                </a:lnTo>
                <a:lnTo>
                  <a:pt x="4965" y="5402"/>
                </a:lnTo>
                <a:lnTo>
                  <a:pt x="4926" y="5412"/>
                </a:lnTo>
                <a:lnTo>
                  <a:pt x="4887" y="5422"/>
                </a:lnTo>
                <a:lnTo>
                  <a:pt x="4846" y="5430"/>
                </a:lnTo>
                <a:lnTo>
                  <a:pt x="4806" y="5436"/>
                </a:lnTo>
                <a:lnTo>
                  <a:pt x="4764" y="5440"/>
                </a:lnTo>
                <a:lnTo>
                  <a:pt x="4723" y="5443"/>
                </a:lnTo>
                <a:lnTo>
                  <a:pt x="4681" y="5444"/>
                </a:lnTo>
                <a:lnTo>
                  <a:pt x="926" y="5444"/>
                </a:lnTo>
                <a:lnTo>
                  <a:pt x="879" y="5443"/>
                </a:lnTo>
                <a:lnTo>
                  <a:pt x="832" y="5439"/>
                </a:lnTo>
                <a:lnTo>
                  <a:pt x="785" y="5434"/>
                </a:lnTo>
                <a:lnTo>
                  <a:pt x="739" y="5425"/>
                </a:lnTo>
                <a:lnTo>
                  <a:pt x="695" y="5414"/>
                </a:lnTo>
                <a:lnTo>
                  <a:pt x="651" y="5402"/>
                </a:lnTo>
                <a:lnTo>
                  <a:pt x="608" y="5388"/>
                </a:lnTo>
                <a:lnTo>
                  <a:pt x="566" y="5371"/>
                </a:lnTo>
                <a:lnTo>
                  <a:pt x="525" y="5352"/>
                </a:lnTo>
                <a:lnTo>
                  <a:pt x="485" y="5331"/>
                </a:lnTo>
                <a:lnTo>
                  <a:pt x="447" y="5309"/>
                </a:lnTo>
                <a:lnTo>
                  <a:pt x="408" y="5285"/>
                </a:lnTo>
                <a:lnTo>
                  <a:pt x="372" y="5259"/>
                </a:lnTo>
                <a:lnTo>
                  <a:pt x="337" y="5231"/>
                </a:lnTo>
                <a:lnTo>
                  <a:pt x="304" y="5203"/>
                </a:lnTo>
                <a:lnTo>
                  <a:pt x="271" y="5172"/>
                </a:lnTo>
                <a:lnTo>
                  <a:pt x="240" y="5140"/>
                </a:lnTo>
                <a:lnTo>
                  <a:pt x="211" y="5106"/>
                </a:lnTo>
                <a:lnTo>
                  <a:pt x="184" y="5071"/>
                </a:lnTo>
                <a:lnTo>
                  <a:pt x="158" y="5034"/>
                </a:lnTo>
                <a:lnTo>
                  <a:pt x="134" y="4996"/>
                </a:lnTo>
                <a:lnTo>
                  <a:pt x="111" y="4958"/>
                </a:lnTo>
                <a:lnTo>
                  <a:pt x="91" y="4917"/>
                </a:lnTo>
                <a:lnTo>
                  <a:pt x="72" y="4877"/>
                </a:lnTo>
                <a:lnTo>
                  <a:pt x="56" y="4834"/>
                </a:lnTo>
                <a:lnTo>
                  <a:pt x="41" y="4792"/>
                </a:lnTo>
                <a:lnTo>
                  <a:pt x="28" y="4748"/>
                </a:lnTo>
                <a:lnTo>
                  <a:pt x="18" y="4703"/>
                </a:lnTo>
                <a:lnTo>
                  <a:pt x="10" y="4658"/>
                </a:lnTo>
                <a:lnTo>
                  <a:pt x="4" y="4611"/>
                </a:lnTo>
                <a:lnTo>
                  <a:pt x="1" y="4564"/>
                </a:lnTo>
                <a:lnTo>
                  <a:pt x="0" y="4517"/>
                </a:lnTo>
                <a:lnTo>
                  <a:pt x="0" y="927"/>
                </a:lnTo>
                <a:lnTo>
                  <a:pt x="1" y="880"/>
                </a:lnTo>
                <a:lnTo>
                  <a:pt x="4" y="833"/>
                </a:lnTo>
                <a:lnTo>
                  <a:pt x="10" y="787"/>
                </a:lnTo>
                <a:lnTo>
                  <a:pt x="18" y="741"/>
                </a:lnTo>
                <a:lnTo>
                  <a:pt x="28" y="696"/>
                </a:lnTo>
                <a:lnTo>
                  <a:pt x="41" y="653"/>
                </a:lnTo>
                <a:lnTo>
                  <a:pt x="56" y="610"/>
                </a:lnTo>
                <a:lnTo>
                  <a:pt x="72" y="567"/>
                </a:lnTo>
                <a:lnTo>
                  <a:pt x="91" y="527"/>
                </a:lnTo>
                <a:lnTo>
                  <a:pt x="111" y="486"/>
                </a:lnTo>
                <a:lnTo>
                  <a:pt x="134" y="448"/>
                </a:lnTo>
                <a:lnTo>
                  <a:pt x="158" y="410"/>
                </a:lnTo>
                <a:lnTo>
                  <a:pt x="184" y="374"/>
                </a:lnTo>
                <a:lnTo>
                  <a:pt x="211" y="339"/>
                </a:lnTo>
                <a:lnTo>
                  <a:pt x="240" y="306"/>
                </a:lnTo>
                <a:lnTo>
                  <a:pt x="271" y="273"/>
                </a:lnTo>
                <a:lnTo>
                  <a:pt x="304" y="242"/>
                </a:lnTo>
                <a:lnTo>
                  <a:pt x="337" y="213"/>
                </a:lnTo>
                <a:lnTo>
                  <a:pt x="372" y="185"/>
                </a:lnTo>
                <a:lnTo>
                  <a:pt x="408" y="160"/>
                </a:lnTo>
                <a:lnTo>
                  <a:pt x="447" y="135"/>
                </a:lnTo>
                <a:lnTo>
                  <a:pt x="485" y="113"/>
                </a:lnTo>
                <a:lnTo>
                  <a:pt x="525" y="93"/>
                </a:lnTo>
                <a:lnTo>
                  <a:pt x="566" y="74"/>
                </a:lnTo>
                <a:lnTo>
                  <a:pt x="608" y="58"/>
                </a:lnTo>
                <a:lnTo>
                  <a:pt x="651" y="43"/>
                </a:lnTo>
                <a:lnTo>
                  <a:pt x="695" y="30"/>
                </a:lnTo>
                <a:lnTo>
                  <a:pt x="739" y="19"/>
                </a:lnTo>
                <a:lnTo>
                  <a:pt x="785" y="12"/>
                </a:lnTo>
                <a:lnTo>
                  <a:pt x="832" y="5"/>
                </a:lnTo>
                <a:lnTo>
                  <a:pt x="879" y="2"/>
                </a:lnTo>
                <a:lnTo>
                  <a:pt x="926" y="0"/>
                </a:lnTo>
                <a:close/>
                <a:moveTo>
                  <a:pt x="4403" y="492"/>
                </a:moveTo>
                <a:lnTo>
                  <a:pt x="1162" y="492"/>
                </a:lnTo>
                <a:lnTo>
                  <a:pt x="1162" y="2201"/>
                </a:lnTo>
                <a:lnTo>
                  <a:pt x="4403" y="2201"/>
                </a:lnTo>
                <a:lnTo>
                  <a:pt x="4403" y="492"/>
                </a:lnTo>
                <a:close/>
                <a:moveTo>
                  <a:pt x="2372" y="782"/>
                </a:moveTo>
                <a:lnTo>
                  <a:pt x="1649" y="782"/>
                </a:lnTo>
                <a:lnTo>
                  <a:pt x="1649" y="1856"/>
                </a:lnTo>
                <a:lnTo>
                  <a:pt x="2372" y="1856"/>
                </a:lnTo>
                <a:lnTo>
                  <a:pt x="2372" y="782"/>
                </a:lnTo>
                <a:close/>
                <a:moveTo>
                  <a:pt x="558" y="4314"/>
                </a:moveTo>
                <a:lnTo>
                  <a:pt x="558" y="4896"/>
                </a:lnTo>
                <a:lnTo>
                  <a:pt x="1093" y="4896"/>
                </a:lnTo>
                <a:lnTo>
                  <a:pt x="1093" y="4314"/>
                </a:lnTo>
                <a:lnTo>
                  <a:pt x="558" y="4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anchor="ctr">
            <a:norm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6" name="文本框 14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4873978" y="4852970"/>
            <a:ext cx="4086857" cy="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400" b="1" spc="300">
                <a:solidFill>
                  <a:srgbClr val="DB808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h5</a:t>
            </a:r>
            <a:endParaRPr lang="en-US" altLang="zh-CN" sz="5400" b="1" spc="300">
              <a:solidFill>
                <a:srgbClr val="DB8087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29"/>
            </p:custDataLst>
          </p:nvPr>
        </p:nvSpPr>
        <p:spPr>
          <a:xfrm>
            <a:off x="19396026" y="5179095"/>
            <a:ext cx="731031" cy="707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>
                <a:solidFill>
                  <a:srgbClr val="DB8087"/>
                </a:solidFill>
              </a:rPr>
              <a:t>②</a:t>
            </a:r>
            <a:endParaRPr lang="zh-CN" altLang="en-US" sz="5400" b="1" dirty="0">
              <a:solidFill>
                <a:srgbClr val="DB8087"/>
              </a:solidFill>
            </a:endParaRPr>
          </a:p>
        </p:txBody>
      </p:sp>
      <p:cxnSp>
        <p:nvCxnSpPr>
          <p:cNvPr id="79" name="MH_Other_20"/>
          <p:cNvCxnSpPr/>
          <p:nvPr>
            <p:custDataLst>
              <p:tags r:id="rId30"/>
            </p:custDataLst>
          </p:nvPr>
        </p:nvCxnSpPr>
        <p:spPr>
          <a:xfrm flipH="1">
            <a:off x="14606145" y="8027780"/>
            <a:ext cx="4827530" cy="0"/>
          </a:xfrm>
          <a:prstGeom prst="line">
            <a:avLst/>
          </a:prstGeom>
          <a:noFill/>
          <a:ln w="6350" cap="flat" cmpd="sng" algn="ctr">
            <a:solidFill>
              <a:srgbClr val="C4ADD2"/>
            </a:solidFill>
            <a:prstDash val="dash"/>
            <a:miter lim="800000"/>
            <a:headEnd type="oval"/>
          </a:ln>
          <a:effectLst/>
        </p:spPr>
      </p:cxnSp>
      <p:sp>
        <p:nvSpPr>
          <p:cNvPr id="80" name="MH_Other_10"/>
          <p:cNvSpPr/>
          <p:nvPr>
            <p:custDataLst>
              <p:tags r:id="rId31"/>
            </p:custDataLst>
          </p:nvPr>
        </p:nvSpPr>
        <p:spPr>
          <a:xfrm flipH="1">
            <a:off x="12680003" y="7099347"/>
            <a:ext cx="1718068" cy="1721999"/>
          </a:xfrm>
          <a:prstGeom prst="ellipse">
            <a:avLst/>
          </a:prstGeom>
          <a:solidFill>
            <a:srgbClr val="C4AD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2000" dirty="0">
              <a:solidFill>
                <a:srgbClr val="FEFFFF"/>
              </a:solidFill>
            </a:endParaRPr>
          </a:p>
        </p:txBody>
      </p:sp>
      <p:sp>
        <p:nvSpPr>
          <p:cNvPr id="81" name="MH_Other_11"/>
          <p:cNvSpPr/>
          <p:nvPr>
            <p:custDataLst>
              <p:tags r:id="rId32"/>
            </p:custDataLst>
          </p:nvPr>
        </p:nvSpPr>
        <p:spPr>
          <a:xfrm flipH="1">
            <a:off x="12978798" y="6879182"/>
            <a:ext cx="1639438" cy="2382491"/>
          </a:xfrm>
          <a:custGeom>
            <a:avLst/>
            <a:gdLst>
              <a:gd name="connsiteX0" fmla="*/ 436034 w 661577"/>
              <a:gd name="connsiteY0" fmla="*/ 0 h 960970"/>
              <a:gd name="connsiteX1" fmla="*/ 436034 w 661577"/>
              <a:gd name="connsiteY1" fmla="*/ 31343 h 960970"/>
              <a:gd name="connsiteX2" fmla="*/ 436033 w 661577"/>
              <a:gd name="connsiteY2" fmla="*/ 31343 h 960970"/>
              <a:gd name="connsiteX3" fmla="*/ 31342 w 661577"/>
              <a:gd name="connsiteY3" fmla="*/ 436034 h 960970"/>
              <a:gd name="connsiteX4" fmla="*/ 436033 w 661577"/>
              <a:gd name="connsiteY4" fmla="*/ 840725 h 960970"/>
              <a:gd name="connsiteX5" fmla="*/ 436034 w 661577"/>
              <a:gd name="connsiteY5" fmla="*/ 840725 h 960970"/>
              <a:gd name="connsiteX6" fmla="*/ 436034 w 661577"/>
              <a:gd name="connsiteY6" fmla="*/ 840582 h 960970"/>
              <a:gd name="connsiteX7" fmla="*/ 661013 w 661577"/>
              <a:gd name="connsiteY7" fmla="*/ 958769 h 960970"/>
              <a:gd name="connsiteX8" fmla="*/ 661577 w 661577"/>
              <a:gd name="connsiteY8" fmla="*/ 960970 h 960970"/>
              <a:gd name="connsiteX9" fmla="*/ 616261 w 661577"/>
              <a:gd name="connsiteY9" fmla="*/ 960970 h 960970"/>
              <a:gd name="connsiteX10" fmla="*/ 612658 w 661577"/>
              <a:gd name="connsiteY10" fmla="*/ 949974 h 960970"/>
              <a:gd name="connsiteX11" fmla="*/ 436035 w 661577"/>
              <a:gd name="connsiteY11" fmla="*/ 871925 h 960970"/>
              <a:gd name="connsiteX12" fmla="*/ 436034 w 661577"/>
              <a:gd name="connsiteY12" fmla="*/ 871925 h 960970"/>
              <a:gd name="connsiteX13" fmla="*/ 436034 w 661577"/>
              <a:gd name="connsiteY13" fmla="*/ 872068 h 960970"/>
              <a:gd name="connsiteX14" fmla="*/ 0 w 661577"/>
              <a:gd name="connsiteY14" fmla="*/ 436034 h 960970"/>
              <a:gd name="connsiteX15" fmla="*/ 436034 w 661577"/>
              <a:gd name="connsiteY15" fmla="*/ 0 h 96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1577" h="960970">
                <a:moveTo>
                  <a:pt x="436034" y="0"/>
                </a:moveTo>
                <a:lnTo>
                  <a:pt x="436034" y="31343"/>
                </a:lnTo>
                <a:lnTo>
                  <a:pt x="436033" y="31343"/>
                </a:lnTo>
                <a:cubicBezTo>
                  <a:pt x="212528" y="31343"/>
                  <a:pt x="31342" y="212529"/>
                  <a:pt x="31342" y="436034"/>
                </a:cubicBezTo>
                <a:cubicBezTo>
                  <a:pt x="31342" y="659539"/>
                  <a:pt x="212528" y="840725"/>
                  <a:pt x="436033" y="840725"/>
                </a:cubicBezTo>
                <a:lnTo>
                  <a:pt x="436034" y="840725"/>
                </a:lnTo>
                <a:lnTo>
                  <a:pt x="436034" y="840582"/>
                </a:lnTo>
                <a:cubicBezTo>
                  <a:pt x="556441" y="840582"/>
                  <a:pt x="582106" y="879862"/>
                  <a:pt x="661013" y="958769"/>
                </a:cubicBezTo>
                <a:lnTo>
                  <a:pt x="661577" y="960970"/>
                </a:lnTo>
                <a:lnTo>
                  <a:pt x="616261" y="960970"/>
                </a:lnTo>
                <a:lnTo>
                  <a:pt x="612658" y="949974"/>
                </a:lnTo>
                <a:cubicBezTo>
                  <a:pt x="551329" y="895790"/>
                  <a:pt x="547787" y="871925"/>
                  <a:pt x="436035" y="871925"/>
                </a:cubicBezTo>
                <a:lnTo>
                  <a:pt x="436034" y="871925"/>
                </a:lnTo>
                <a:lnTo>
                  <a:pt x="436034" y="872068"/>
                </a:lnTo>
                <a:cubicBezTo>
                  <a:pt x="195219" y="872068"/>
                  <a:pt x="0" y="676849"/>
                  <a:pt x="0" y="436034"/>
                </a:cubicBezTo>
                <a:cubicBezTo>
                  <a:pt x="0" y="195219"/>
                  <a:pt x="195219" y="0"/>
                  <a:pt x="436034" y="0"/>
                </a:cubicBezTo>
                <a:close/>
              </a:path>
            </a:pathLst>
          </a:custGeom>
          <a:solidFill>
            <a:srgbClr val="C4AD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82" name="MH_Other_12"/>
          <p:cNvSpPr/>
          <p:nvPr>
            <p:custDataLst>
              <p:tags r:id="rId33"/>
            </p:custDataLst>
          </p:nvPr>
        </p:nvSpPr>
        <p:spPr>
          <a:xfrm flipH="1">
            <a:off x="12927692" y="9214495"/>
            <a:ext cx="180850" cy="180850"/>
          </a:xfrm>
          <a:prstGeom prst="ellipse">
            <a:avLst/>
          </a:prstGeom>
          <a:solidFill>
            <a:srgbClr val="C4ADD2"/>
          </a:solidFill>
          <a:ln w="9525" cap="flat" cmpd="sng" algn="ctr">
            <a:solidFill>
              <a:srgbClr val="FEFFFF"/>
            </a:solidFill>
            <a:prstDash val="solid"/>
            <a:miter lim="800000"/>
          </a:ln>
          <a:effectLst/>
        </p:spPr>
        <p:txBody>
          <a:bodyPr wrap="square"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83" name="KSO_Shape"/>
          <p:cNvSpPr/>
          <p:nvPr>
            <p:custDataLst>
              <p:tags r:id="rId34"/>
            </p:custDataLst>
          </p:nvPr>
        </p:nvSpPr>
        <p:spPr bwMode="auto">
          <a:xfrm>
            <a:off x="13040907" y="7474180"/>
            <a:ext cx="1035732" cy="1024771"/>
          </a:xfrm>
          <a:custGeom>
            <a:avLst/>
            <a:gdLst>
              <a:gd name="T0" fmla="*/ 662240 w 12011025"/>
              <a:gd name="T1" fmla="*/ 579906 h 11882438"/>
              <a:gd name="T2" fmla="*/ 1158384 w 12011025"/>
              <a:gd name="T3" fmla="*/ 579906 h 11882438"/>
              <a:gd name="T4" fmla="*/ 1158384 w 12011025"/>
              <a:gd name="T5" fmla="*/ 1198361 h 11882438"/>
              <a:gd name="T6" fmla="*/ 1378734 w 12011025"/>
              <a:gd name="T7" fmla="*/ 1198361 h 11882438"/>
              <a:gd name="T8" fmla="*/ 910193 w 12011025"/>
              <a:gd name="T9" fmla="*/ 1781122 h 11882438"/>
              <a:gd name="T10" fmla="*/ 442366 w 12011025"/>
              <a:gd name="T11" fmla="*/ 1198361 h 11882438"/>
              <a:gd name="T12" fmla="*/ 662240 w 12011025"/>
              <a:gd name="T13" fmla="*/ 1198361 h 11882438"/>
              <a:gd name="T14" fmla="*/ 892327 w 12011025"/>
              <a:gd name="T15" fmla="*/ 0 h 11882438"/>
              <a:gd name="T16" fmla="*/ 1320779 w 12011025"/>
              <a:gd name="T17" fmla="*/ 361201 h 11882438"/>
              <a:gd name="T18" fmla="*/ 1434357 w 12011025"/>
              <a:gd name="T19" fmla="*/ 343197 h 11882438"/>
              <a:gd name="T20" fmla="*/ 1800397 w 12011025"/>
              <a:gd name="T21" fmla="*/ 710024 h 11882438"/>
              <a:gd name="T22" fmla="*/ 1434357 w 12011025"/>
              <a:gd name="T23" fmla="*/ 1076288 h 11882438"/>
              <a:gd name="T24" fmla="*/ 1220694 w 12011025"/>
              <a:gd name="T25" fmla="*/ 1076288 h 11882438"/>
              <a:gd name="T26" fmla="*/ 1220694 w 12011025"/>
              <a:gd name="T27" fmla="*/ 519296 h 11882438"/>
              <a:gd name="T28" fmla="*/ 594884 w 12011025"/>
              <a:gd name="T29" fmla="*/ 519296 h 11882438"/>
              <a:gd name="T30" fmla="*/ 594884 w 12011025"/>
              <a:gd name="T31" fmla="*/ 1076288 h 11882438"/>
              <a:gd name="T32" fmla="*/ 358730 w 12011025"/>
              <a:gd name="T33" fmla="*/ 1076288 h 11882438"/>
              <a:gd name="T34" fmla="*/ 0 w 12011025"/>
              <a:gd name="T35" fmla="*/ 710024 h 11882438"/>
              <a:gd name="T36" fmla="*/ 366040 w 12011025"/>
              <a:gd name="T37" fmla="*/ 343197 h 11882438"/>
              <a:gd name="T38" fmla="*/ 465000 w 12011025"/>
              <a:gd name="T39" fmla="*/ 357262 h 11882438"/>
              <a:gd name="T40" fmla="*/ 892327 w 12011025"/>
              <a:gd name="T41" fmla="*/ 0 h 118824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2011025" h="11882438">
                <a:moveTo>
                  <a:pt x="4418012" y="3868738"/>
                </a:moveTo>
                <a:lnTo>
                  <a:pt x="7727949" y="3868738"/>
                </a:lnTo>
                <a:lnTo>
                  <a:pt x="7727949" y="7994651"/>
                </a:lnTo>
                <a:lnTo>
                  <a:pt x="9197975" y="7994651"/>
                </a:lnTo>
                <a:lnTo>
                  <a:pt x="6072187" y="11882438"/>
                </a:lnTo>
                <a:lnTo>
                  <a:pt x="2951162" y="7994651"/>
                </a:lnTo>
                <a:lnTo>
                  <a:pt x="4418012" y="7994651"/>
                </a:lnTo>
                <a:lnTo>
                  <a:pt x="4418012" y="3868738"/>
                </a:lnTo>
                <a:close/>
                <a:moveTo>
                  <a:pt x="5952997" y="0"/>
                </a:moveTo>
                <a:cubicBezTo>
                  <a:pt x="7389669" y="0"/>
                  <a:pt x="8578769" y="1043446"/>
                  <a:pt x="8811337" y="2409686"/>
                </a:cubicBezTo>
                <a:cubicBezTo>
                  <a:pt x="9051405" y="2334618"/>
                  <a:pt x="9302729" y="2289577"/>
                  <a:pt x="9569057" y="2289577"/>
                </a:cubicBezTo>
                <a:cubicBezTo>
                  <a:pt x="10915705" y="2289577"/>
                  <a:pt x="12011025" y="3385571"/>
                  <a:pt x="12011025" y="4736797"/>
                </a:cubicBezTo>
                <a:cubicBezTo>
                  <a:pt x="12011025" y="6084269"/>
                  <a:pt x="10915705" y="7180263"/>
                  <a:pt x="9569057" y="7180263"/>
                </a:cubicBezTo>
                <a:cubicBezTo>
                  <a:pt x="9569057" y="7180263"/>
                  <a:pt x="9569057" y="7180263"/>
                  <a:pt x="8143641" y="7180263"/>
                </a:cubicBezTo>
                <a:cubicBezTo>
                  <a:pt x="8143641" y="7180263"/>
                  <a:pt x="8143641" y="7180263"/>
                  <a:pt x="8143641" y="3464393"/>
                </a:cubicBezTo>
                <a:cubicBezTo>
                  <a:pt x="8143641" y="3464393"/>
                  <a:pt x="8143641" y="3464393"/>
                  <a:pt x="3968665" y="3464393"/>
                </a:cubicBezTo>
                <a:cubicBezTo>
                  <a:pt x="3968665" y="3464393"/>
                  <a:pt x="3968665" y="3464393"/>
                  <a:pt x="3968665" y="7180263"/>
                </a:cubicBezTo>
                <a:cubicBezTo>
                  <a:pt x="3968665" y="7180263"/>
                  <a:pt x="3968665" y="7180263"/>
                  <a:pt x="2393202" y="7180263"/>
                </a:cubicBezTo>
                <a:cubicBezTo>
                  <a:pt x="1065313" y="7150236"/>
                  <a:pt x="0" y="6069255"/>
                  <a:pt x="0" y="4736797"/>
                </a:cubicBezTo>
                <a:cubicBezTo>
                  <a:pt x="0" y="3385571"/>
                  <a:pt x="1091570" y="2289577"/>
                  <a:pt x="2441967" y="2289577"/>
                </a:cubicBezTo>
                <a:cubicBezTo>
                  <a:pt x="2670784" y="2289577"/>
                  <a:pt x="2892099" y="2323358"/>
                  <a:pt x="3102161" y="2383412"/>
                </a:cubicBezTo>
                <a:cubicBezTo>
                  <a:pt x="3345982" y="1028433"/>
                  <a:pt x="4531330" y="0"/>
                  <a:pt x="59529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anchor="ctr" anchorCtr="1">
            <a:norm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4" name="文本框 14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4873978" y="7235888"/>
            <a:ext cx="4086857" cy="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5400" b="1" spc="300">
                <a:solidFill>
                  <a:srgbClr val="C4ADD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json</a:t>
            </a:r>
            <a:endParaRPr lang="en-US" altLang="zh-CN" sz="5400" b="1" spc="300">
              <a:solidFill>
                <a:srgbClr val="C4ADD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36"/>
            </p:custDataLst>
          </p:nvPr>
        </p:nvSpPr>
        <p:spPr>
          <a:xfrm>
            <a:off x="19396026" y="7527729"/>
            <a:ext cx="731031" cy="707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b="1" dirty="0">
                <a:solidFill>
                  <a:srgbClr val="C4ADD2"/>
                </a:solidFill>
              </a:rPr>
              <a:t>④</a:t>
            </a:r>
            <a:endParaRPr lang="zh-CN" altLang="en-US" sz="5400" b="1" dirty="0">
              <a:solidFill>
                <a:srgbClr val="C4ADD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09625"/>
            <a:ext cx="12359640" cy="1938020"/>
            <a:chOff x="3866082" y="690415"/>
            <a:chExt cx="4074281" cy="170039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85358" y="690415"/>
              <a:ext cx="2737168" cy="170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sz="6000" b="1">
                  <a:solidFill>
                    <a:srgbClr val="01206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读取速度比较</a:t>
              </a:r>
              <a:endParaRPr lang="zh-CN" altLang="en-US" sz="6000" spc="660" dirty="0"/>
            </a:p>
            <a:p>
              <a:endParaRPr lang="zh-CN" altLang="en-US" sz="6000" spc="300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348551" y="3473420"/>
            <a:ext cx="282084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数据结构二</a:t>
            </a:r>
            <a:endParaRPr lang="zh-CN" altLang="en-US" sz="320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3"/>
            </p:custDataLst>
          </p:nvPr>
        </p:nvSpPr>
        <p:spPr>
          <a:xfrm>
            <a:off x="11400155" y="8437245"/>
            <a:ext cx="1845310" cy="1192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dirty="0">
                <a:solidFill>
                  <a:sysClr val="window" lastClr="FFFFFF"/>
                </a:solidFill>
              </a:rPr>
              <a:t>DataFrame</a:t>
            </a:r>
            <a:endParaRPr lang="en-US" altLang="zh-CN" sz="2400" dirty="0">
              <a:solidFill>
                <a:sysClr val="window" lastClr="FFFFFF"/>
              </a:solidFill>
            </a:endParaRPr>
          </a:p>
        </p:txBody>
      </p:sp>
      <p:sp>
        <p:nvSpPr>
          <p:cNvPr id="3" name="Freeform 7"/>
          <p:cNvSpPr/>
          <p:nvPr>
            <p:custDataLst>
              <p:tags r:id="rId4"/>
            </p:custDataLst>
          </p:nvPr>
        </p:nvSpPr>
        <p:spPr bwMode="auto">
          <a:xfrm>
            <a:off x="10956861" y="3253205"/>
            <a:ext cx="5216683" cy="1436039"/>
          </a:xfrm>
          <a:custGeom>
            <a:avLst/>
            <a:gdLst>
              <a:gd name="T0" fmla="*/ 147 w 1629"/>
              <a:gd name="T1" fmla="*/ 447 h 449"/>
              <a:gd name="T2" fmla="*/ 0 w 1629"/>
              <a:gd name="T3" fmla="*/ 196 h 449"/>
              <a:gd name="T4" fmla="*/ 112 w 1629"/>
              <a:gd name="T5" fmla="*/ 0 h 449"/>
              <a:gd name="T6" fmla="*/ 1497 w 1629"/>
              <a:gd name="T7" fmla="*/ 0 h 449"/>
              <a:gd name="T8" fmla="*/ 1629 w 1629"/>
              <a:gd name="T9" fmla="*/ 225 h 449"/>
              <a:gd name="T10" fmla="*/ 1497 w 1629"/>
              <a:gd name="T11" fmla="*/ 449 h 449"/>
              <a:gd name="T12" fmla="*/ 147 w 1629"/>
              <a:gd name="T13" fmla="*/ 447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9" h="449">
                <a:moveTo>
                  <a:pt x="147" y="447"/>
                </a:moveTo>
                <a:cubicBezTo>
                  <a:pt x="98" y="363"/>
                  <a:pt x="49" y="280"/>
                  <a:pt x="0" y="196"/>
                </a:cubicBezTo>
                <a:cubicBezTo>
                  <a:pt x="37" y="131"/>
                  <a:pt x="75" y="65"/>
                  <a:pt x="112" y="0"/>
                </a:cubicBezTo>
                <a:cubicBezTo>
                  <a:pt x="1497" y="0"/>
                  <a:pt x="1497" y="0"/>
                  <a:pt x="1497" y="0"/>
                </a:cubicBezTo>
                <a:cubicBezTo>
                  <a:pt x="1629" y="225"/>
                  <a:pt x="1629" y="225"/>
                  <a:pt x="1629" y="225"/>
                </a:cubicBezTo>
                <a:cubicBezTo>
                  <a:pt x="1497" y="449"/>
                  <a:pt x="1497" y="449"/>
                  <a:pt x="1497" y="449"/>
                </a:cubicBezTo>
                <a:cubicBezTo>
                  <a:pt x="1047" y="448"/>
                  <a:pt x="597" y="448"/>
                  <a:pt x="147" y="447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8"/>
          <p:cNvSpPr/>
          <p:nvPr>
            <p:custDataLst>
              <p:tags r:id="rId5"/>
            </p:custDataLst>
          </p:nvPr>
        </p:nvSpPr>
        <p:spPr bwMode="auto">
          <a:xfrm>
            <a:off x="11018694" y="3157301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3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3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3"/>
                </a:lnTo>
                <a:lnTo>
                  <a:pt x="262" y="0"/>
                </a:lnTo>
                <a:lnTo>
                  <a:pt x="2991" y="0"/>
                </a:lnTo>
                <a:lnTo>
                  <a:pt x="3253" y="453"/>
                </a:lnTo>
                <a:lnTo>
                  <a:pt x="2991" y="905"/>
                </a:lnTo>
                <a:lnTo>
                  <a:pt x="262" y="90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9"/>
          <p:cNvSpPr/>
          <p:nvPr>
            <p:custDataLst>
              <p:tags r:id="rId6"/>
            </p:custDataLst>
          </p:nvPr>
        </p:nvSpPr>
        <p:spPr bwMode="auto">
          <a:xfrm>
            <a:off x="11018694" y="3157301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3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3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3"/>
                </a:lnTo>
                <a:lnTo>
                  <a:pt x="262" y="0"/>
                </a:lnTo>
                <a:lnTo>
                  <a:pt x="2991" y="0"/>
                </a:lnTo>
                <a:lnTo>
                  <a:pt x="3253" y="453"/>
                </a:lnTo>
                <a:lnTo>
                  <a:pt x="2991" y="905"/>
                </a:lnTo>
                <a:lnTo>
                  <a:pt x="262" y="90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10"/>
          <p:cNvSpPr/>
          <p:nvPr>
            <p:custDataLst>
              <p:tags r:id="rId7"/>
            </p:custDataLst>
          </p:nvPr>
        </p:nvSpPr>
        <p:spPr bwMode="auto">
          <a:xfrm>
            <a:off x="14823314" y="3023539"/>
            <a:ext cx="20190" cy="18928"/>
          </a:xfrm>
          <a:custGeom>
            <a:avLst/>
            <a:gdLst>
              <a:gd name="T0" fmla="*/ 13 w 13"/>
              <a:gd name="T1" fmla="*/ 0 h 12"/>
              <a:gd name="T2" fmla="*/ 0 w 13"/>
              <a:gd name="T3" fmla="*/ 0 h 12"/>
              <a:gd name="T4" fmla="*/ 6 w 13"/>
              <a:gd name="T5" fmla="*/ 12 h 12"/>
              <a:gd name="T6" fmla="*/ 13 w 13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13" y="0"/>
                </a:moveTo>
                <a:lnTo>
                  <a:pt x="0" y="0"/>
                </a:lnTo>
                <a:lnTo>
                  <a:pt x="6" y="12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11"/>
          <p:cNvSpPr/>
          <p:nvPr>
            <p:custDataLst>
              <p:tags r:id="rId8"/>
            </p:custDataLst>
          </p:nvPr>
        </p:nvSpPr>
        <p:spPr bwMode="auto">
          <a:xfrm>
            <a:off x="14823314" y="3023539"/>
            <a:ext cx="20190" cy="18928"/>
          </a:xfrm>
          <a:custGeom>
            <a:avLst/>
            <a:gdLst>
              <a:gd name="T0" fmla="*/ 13 w 13"/>
              <a:gd name="T1" fmla="*/ 0 h 12"/>
              <a:gd name="T2" fmla="*/ 0 w 13"/>
              <a:gd name="T3" fmla="*/ 0 h 12"/>
              <a:gd name="T4" fmla="*/ 6 w 13"/>
              <a:gd name="T5" fmla="*/ 12 h 12"/>
              <a:gd name="T6" fmla="*/ 13 w 13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13" y="0"/>
                </a:moveTo>
                <a:lnTo>
                  <a:pt x="0" y="0"/>
                </a:lnTo>
                <a:lnTo>
                  <a:pt x="6" y="12"/>
                </a:lnTo>
                <a:lnTo>
                  <a:pt x="13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12"/>
          <p:cNvSpPr/>
          <p:nvPr>
            <p:custDataLst>
              <p:tags r:id="rId9"/>
            </p:custDataLst>
          </p:nvPr>
        </p:nvSpPr>
        <p:spPr bwMode="auto">
          <a:xfrm>
            <a:off x="14685767" y="4667792"/>
            <a:ext cx="314212" cy="18928"/>
          </a:xfrm>
          <a:custGeom>
            <a:avLst/>
            <a:gdLst>
              <a:gd name="T0" fmla="*/ 95 w 204"/>
              <a:gd name="T1" fmla="*/ 0 h 12"/>
              <a:gd name="T2" fmla="*/ 89 w 204"/>
              <a:gd name="T3" fmla="*/ 12 h 12"/>
              <a:gd name="T4" fmla="*/ 0 w 204"/>
              <a:gd name="T5" fmla="*/ 12 h 12"/>
              <a:gd name="T6" fmla="*/ 204 w 204"/>
              <a:gd name="T7" fmla="*/ 12 h 12"/>
              <a:gd name="T8" fmla="*/ 102 w 204"/>
              <a:gd name="T9" fmla="*/ 12 h 12"/>
              <a:gd name="T10" fmla="*/ 95 w 204"/>
              <a:gd name="T1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2">
                <a:moveTo>
                  <a:pt x="95" y="0"/>
                </a:moveTo>
                <a:lnTo>
                  <a:pt x="89" y="12"/>
                </a:lnTo>
                <a:lnTo>
                  <a:pt x="0" y="12"/>
                </a:lnTo>
                <a:lnTo>
                  <a:pt x="204" y="12"/>
                </a:lnTo>
                <a:lnTo>
                  <a:pt x="102" y="12"/>
                </a:lnTo>
                <a:lnTo>
                  <a:pt x="9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13"/>
          <p:cNvSpPr/>
          <p:nvPr>
            <p:custDataLst>
              <p:tags r:id="rId10"/>
            </p:custDataLst>
          </p:nvPr>
        </p:nvSpPr>
        <p:spPr bwMode="auto">
          <a:xfrm>
            <a:off x="14685767" y="4667792"/>
            <a:ext cx="314212" cy="18928"/>
          </a:xfrm>
          <a:custGeom>
            <a:avLst/>
            <a:gdLst>
              <a:gd name="T0" fmla="*/ 95 w 204"/>
              <a:gd name="T1" fmla="*/ 0 h 12"/>
              <a:gd name="T2" fmla="*/ 89 w 204"/>
              <a:gd name="T3" fmla="*/ 12 h 12"/>
              <a:gd name="T4" fmla="*/ 0 w 204"/>
              <a:gd name="T5" fmla="*/ 12 h 12"/>
              <a:gd name="T6" fmla="*/ 204 w 204"/>
              <a:gd name="T7" fmla="*/ 12 h 12"/>
              <a:gd name="T8" fmla="*/ 102 w 204"/>
              <a:gd name="T9" fmla="*/ 12 h 12"/>
              <a:gd name="T10" fmla="*/ 95 w 204"/>
              <a:gd name="T1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2">
                <a:moveTo>
                  <a:pt x="95" y="0"/>
                </a:moveTo>
                <a:lnTo>
                  <a:pt x="89" y="12"/>
                </a:lnTo>
                <a:lnTo>
                  <a:pt x="0" y="12"/>
                </a:lnTo>
                <a:lnTo>
                  <a:pt x="204" y="12"/>
                </a:lnTo>
                <a:lnTo>
                  <a:pt x="102" y="12"/>
                </a:lnTo>
                <a:lnTo>
                  <a:pt x="9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1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3782249" y="3023539"/>
            <a:ext cx="1039803" cy="1661919"/>
          </a:xfrm>
          <a:custGeom>
            <a:avLst/>
            <a:gdLst>
              <a:gd name="T0" fmla="*/ 24 w 325"/>
              <a:gd name="T1" fmla="*/ 520 h 520"/>
              <a:gd name="T2" fmla="*/ 24 w 325"/>
              <a:gd name="T3" fmla="*/ 520 h 520"/>
              <a:gd name="T4" fmla="*/ 80 w 325"/>
              <a:gd name="T5" fmla="*/ 520 h 520"/>
              <a:gd name="T6" fmla="*/ 80 w 325"/>
              <a:gd name="T7" fmla="*/ 520 h 520"/>
              <a:gd name="T8" fmla="*/ 24 w 325"/>
              <a:gd name="T9" fmla="*/ 520 h 520"/>
              <a:gd name="T10" fmla="*/ 325 w 325"/>
              <a:gd name="T11" fmla="*/ 0 h 520"/>
              <a:gd name="T12" fmla="*/ 24 w 325"/>
              <a:gd name="T13" fmla="*/ 0 h 520"/>
              <a:gd name="T14" fmla="*/ 0 w 325"/>
              <a:gd name="T15" fmla="*/ 42 h 520"/>
              <a:gd name="T16" fmla="*/ 55 w 325"/>
              <a:gd name="T17" fmla="*/ 42 h 520"/>
              <a:gd name="T18" fmla="*/ 80 w 325"/>
              <a:gd name="T19" fmla="*/ 0 h 520"/>
              <a:gd name="T20" fmla="*/ 325 w 325"/>
              <a:gd name="T21" fmla="*/ 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5" h="520">
                <a:moveTo>
                  <a:pt x="24" y="520"/>
                </a:moveTo>
                <a:cubicBezTo>
                  <a:pt x="24" y="520"/>
                  <a:pt x="24" y="520"/>
                  <a:pt x="24" y="520"/>
                </a:cubicBezTo>
                <a:cubicBezTo>
                  <a:pt x="80" y="520"/>
                  <a:pt x="80" y="520"/>
                  <a:pt x="80" y="520"/>
                </a:cubicBezTo>
                <a:cubicBezTo>
                  <a:pt x="80" y="520"/>
                  <a:pt x="80" y="520"/>
                  <a:pt x="80" y="520"/>
                </a:cubicBezTo>
                <a:cubicBezTo>
                  <a:pt x="61" y="520"/>
                  <a:pt x="43" y="520"/>
                  <a:pt x="24" y="520"/>
                </a:cubicBezTo>
                <a:moveTo>
                  <a:pt x="325" y="0"/>
                </a:moveTo>
                <a:cubicBezTo>
                  <a:pt x="24" y="0"/>
                  <a:pt x="24" y="0"/>
                  <a:pt x="24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80" y="0"/>
                  <a:pt x="80" y="0"/>
                  <a:pt x="80" y="0"/>
                </a:cubicBezTo>
                <a:cubicBezTo>
                  <a:pt x="325" y="0"/>
                  <a:pt x="325" y="0"/>
                  <a:pt x="325" y="0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15"/>
          <p:cNvSpPr/>
          <p:nvPr>
            <p:custDataLst>
              <p:tags r:id="rId12"/>
            </p:custDataLst>
          </p:nvPr>
        </p:nvSpPr>
        <p:spPr bwMode="auto">
          <a:xfrm>
            <a:off x="13782249" y="4551697"/>
            <a:ext cx="256165" cy="133761"/>
          </a:xfrm>
          <a:custGeom>
            <a:avLst/>
            <a:gdLst>
              <a:gd name="T0" fmla="*/ 55 w 80"/>
              <a:gd name="T1" fmla="*/ 0 h 42"/>
              <a:gd name="T2" fmla="*/ 0 w 80"/>
              <a:gd name="T3" fmla="*/ 0 h 42"/>
              <a:gd name="T4" fmla="*/ 24 w 80"/>
              <a:gd name="T5" fmla="*/ 42 h 42"/>
              <a:gd name="T6" fmla="*/ 80 w 80"/>
              <a:gd name="T7" fmla="*/ 42 h 42"/>
              <a:gd name="T8" fmla="*/ 55 w 8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2">
                <a:moveTo>
                  <a:pt x="55" y="0"/>
                </a:moveTo>
                <a:cubicBezTo>
                  <a:pt x="0" y="0"/>
                  <a:pt x="0" y="0"/>
                  <a:pt x="0" y="0"/>
                </a:cubicBezTo>
                <a:cubicBezTo>
                  <a:pt x="24" y="42"/>
                  <a:pt x="24" y="42"/>
                  <a:pt x="24" y="42"/>
                </a:cubicBezTo>
                <a:cubicBezTo>
                  <a:pt x="43" y="42"/>
                  <a:pt x="61" y="42"/>
                  <a:pt x="80" y="42"/>
                </a:cubicBezTo>
                <a:cubicBezTo>
                  <a:pt x="55" y="0"/>
                  <a:pt x="55" y="0"/>
                  <a:pt x="55" y="0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Freeform 16"/>
          <p:cNvSpPr/>
          <p:nvPr>
            <p:custDataLst>
              <p:tags r:id="rId13"/>
            </p:custDataLst>
          </p:nvPr>
        </p:nvSpPr>
        <p:spPr bwMode="auto">
          <a:xfrm>
            <a:off x="13379704" y="3157301"/>
            <a:ext cx="579211" cy="1394396"/>
          </a:xfrm>
          <a:custGeom>
            <a:avLst/>
            <a:gdLst>
              <a:gd name="T0" fmla="*/ 376 w 376"/>
              <a:gd name="T1" fmla="*/ 0 h 905"/>
              <a:gd name="T2" fmla="*/ 262 w 376"/>
              <a:gd name="T3" fmla="*/ 0 h 905"/>
              <a:gd name="T4" fmla="*/ 0 w 376"/>
              <a:gd name="T5" fmla="*/ 453 h 905"/>
              <a:gd name="T6" fmla="*/ 262 w 376"/>
              <a:gd name="T7" fmla="*/ 905 h 905"/>
              <a:gd name="T8" fmla="*/ 376 w 376"/>
              <a:gd name="T9" fmla="*/ 905 h 905"/>
              <a:gd name="T10" fmla="*/ 114 w 376"/>
              <a:gd name="T11" fmla="*/ 453 h 905"/>
              <a:gd name="T12" fmla="*/ 376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376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376" y="905"/>
                </a:lnTo>
                <a:lnTo>
                  <a:pt x="114" y="453"/>
                </a:lnTo>
                <a:lnTo>
                  <a:pt x="3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Freeform 17"/>
          <p:cNvSpPr/>
          <p:nvPr>
            <p:custDataLst>
              <p:tags r:id="rId14"/>
            </p:custDataLst>
          </p:nvPr>
        </p:nvSpPr>
        <p:spPr bwMode="auto">
          <a:xfrm>
            <a:off x="13379704" y="3157301"/>
            <a:ext cx="579211" cy="1394396"/>
          </a:xfrm>
          <a:custGeom>
            <a:avLst/>
            <a:gdLst>
              <a:gd name="T0" fmla="*/ 376 w 376"/>
              <a:gd name="T1" fmla="*/ 0 h 905"/>
              <a:gd name="T2" fmla="*/ 262 w 376"/>
              <a:gd name="T3" fmla="*/ 0 h 905"/>
              <a:gd name="T4" fmla="*/ 0 w 376"/>
              <a:gd name="T5" fmla="*/ 453 h 905"/>
              <a:gd name="T6" fmla="*/ 262 w 376"/>
              <a:gd name="T7" fmla="*/ 905 h 905"/>
              <a:gd name="T8" fmla="*/ 376 w 376"/>
              <a:gd name="T9" fmla="*/ 905 h 905"/>
              <a:gd name="T10" fmla="*/ 114 w 376"/>
              <a:gd name="T11" fmla="*/ 453 h 905"/>
              <a:gd name="T12" fmla="*/ 376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376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376" y="905"/>
                </a:lnTo>
                <a:lnTo>
                  <a:pt x="114" y="453"/>
                </a:lnTo>
                <a:lnTo>
                  <a:pt x="3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Freeform 18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3958915" y="3023539"/>
            <a:ext cx="864400" cy="1661919"/>
          </a:xfrm>
          <a:custGeom>
            <a:avLst/>
            <a:gdLst>
              <a:gd name="T0" fmla="*/ 25 w 270"/>
              <a:gd name="T1" fmla="*/ 520 h 520"/>
              <a:gd name="T2" fmla="*/ 25 w 270"/>
              <a:gd name="T3" fmla="*/ 520 h 520"/>
              <a:gd name="T4" fmla="*/ 87 w 270"/>
              <a:gd name="T5" fmla="*/ 520 h 520"/>
              <a:gd name="T6" fmla="*/ 25 w 270"/>
              <a:gd name="T7" fmla="*/ 520 h 520"/>
              <a:gd name="T8" fmla="*/ 270 w 270"/>
              <a:gd name="T9" fmla="*/ 0 h 520"/>
              <a:gd name="T10" fmla="*/ 25 w 270"/>
              <a:gd name="T11" fmla="*/ 0 h 520"/>
              <a:gd name="T12" fmla="*/ 0 w 270"/>
              <a:gd name="T13" fmla="*/ 42 h 520"/>
              <a:gd name="T14" fmla="*/ 110 w 270"/>
              <a:gd name="T15" fmla="*/ 42 h 520"/>
              <a:gd name="T16" fmla="*/ 134 w 270"/>
              <a:gd name="T17" fmla="*/ 0 h 520"/>
              <a:gd name="T18" fmla="*/ 270 w 270"/>
              <a:gd name="T19" fmla="*/ 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" h="520">
                <a:moveTo>
                  <a:pt x="25" y="520"/>
                </a:moveTo>
                <a:cubicBezTo>
                  <a:pt x="25" y="520"/>
                  <a:pt x="25" y="520"/>
                  <a:pt x="25" y="520"/>
                </a:cubicBezTo>
                <a:cubicBezTo>
                  <a:pt x="87" y="520"/>
                  <a:pt x="87" y="520"/>
                  <a:pt x="87" y="520"/>
                </a:cubicBezTo>
                <a:cubicBezTo>
                  <a:pt x="66" y="520"/>
                  <a:pt x="46" y="520"/>
                  <a:pt x="25" y="520"/>
                </a:cubicBezTo>
                <a:moveTo>
                  <a:pt x="270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34" y="0"/>
                  <a:pt x="134" y="0"/>
                  <a:pt x="134" y="0"/>
                </a:cubicBezTo>
                <a:cubicBezTo>
                  <a:pt x="270" y="0"/>
                  <a:pt x="270" y="0"/>
                  <a:pt x="270" y="0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Freeform 19"/>
          <p:cNvSpPr/>
          <p:nvPr>
            <p:custDataLst>
              <p:tags r:id="rId16"/>
            </p:custDataLst>
          </p:nvPr>
        </p:nvSpPr>
        <p:spPr bwMode="auto">
          <a:xfrm>
            <a:off x="13958915" y="4551697"/>
            <a:ext cx="430307" cy="133761"/>
          </a:xfrm>
          <a:custGeom>
            <a:avLst/>
            <a:gdLst>
              <a:gd name="T0" fmla="*/ 110 w 134"/>
              <a:gd name="T1" fmla="*/ 0 h 42"/>
              <a:gd name="T2" fmla="*/ 0 w 134"/>
              <a:gd name="T3" fmla="*/ 0 h 42"/>
              <a:gd name="T4" fmla="*/ 25 w 134"/>
              <a:gd name="T5" fmla="*/ 42 h 42"/>
              <a:gd name="T6" fmla="*/ 87 w 134"/>
              <a:gd name="T7" fmla="*/ 42 h 42"/>
              <a:gd name="T8" fmla="*/ 134 w 134"/>
              <a:gd name="T9" fmla="*/ 42 h 42"/>
              <a:gd name="T10" fmla="*/ 110 w 134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42">
                <a:moveTo>
                  <a:pt x="110" y="0"/>
                </a:moveTo>
                <a:cubicBezTo>
                  <a:pt x="0" y="0"/>
                  <a:pt x="0" y="0"/>
                  <a:pt x="0" y="0"/>
                </a:cubicBezTo>
                <a:cubicBezTo>
                  <a:pt x="25" y="42"/>
                  <a:pt x="25" y="42"/>
                  <a:pt x="25" y="42"/>
                </a:cubicBezTo>
                <a:cubicBezTo>
                  <a:pt x="46" y="42"/>
                  <a:pt x="66" y="42"/>
                  <a:pt x="87" y="42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Freeform 20"/>
          <p:cNvSpPr/>
          <p:nvPr>
            <p:custDataLst>
              <p:tags r:id="rId17"/>
            </p:custDataLst>
          </p:nvPr>
        </p:nvSpPr>
        <p:spPr bwMode="auto">
          <a:xfrm>
            <a:off x="13555107" y="3157301"/>
            <a:ext cx="755876" cy="1394396"/>
          </a:xfrm>
          <a:custGeom>
            <a:avLst/>
            <a:gdLst>
              <a:gd name="T0" fmla="*/ 491 w 491"/>
              <a:gd name="T1" fmla="*/ 0 h 905"/>
              <a:gd name="T2" fmla="*/ 262 w 491"/>
              <a:gd name="T3" fmla="*/ 0 h 905"/>
              <a:gd name="T4" fmla="*/ 0 w 491"/>
              <a:gd name="T5" fmla="*/ 453 h 905"/>
              <a:gd name="T6" fmla="*/ 262 w 491"/>
              <a:gd name="T7" fmla="*/ 905 h 905"/>
              <a:gd name="T8" fmla="*/ 491 w 491"/>
              <a:gd name="T9" fmla="*/ 905 h 905"/>
              <a:gd name="T10" fmla="*/ 229 w 491"/>
              <a:gd name="T11" fmla="*/ 453 h 905"/>
              <a:gd name="T12" fmla="*/ 491 w 491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5">
                <a:moveTo>
                  <a:pt x="491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491" y="905"/>
                </a:lnTo>
                <a:lnTo>
                  <a:pt x="229" y="453"/>
                </a:lnTo>
                <a:lnTo>
                  <a:pt x="4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Freeform 21"/>
          <p:cNvSpPr/>
          <p:nvPr>
            <p:custDataLst>
              <p:tags r:id="rId18"/>
            </p:custDataLst>
          </p:nvPr>
        </p:nvSpPr>
        <p:spPr bwMode="auto">
          <a:xfrm>
            <a:off x="13555107" y="3157301"/>
            <a:ext cx="755876" cy="1394396"/>
          </a:xfrm>
          <a:custGeom>
            <a:avLst/>
            <a:gdLst>
              <a:gd name="T0" fmla="*/ 491 w 491"/>
              <a:gd name="T1" fmla="*/ 0 h 905"/>
              <a:gd name="T2" fmla="*/ 262 w 491"/>
              <a:gd name="T3" fmla="*/ 0 h 905"/>
              <a:gd name="T4" fmla="*/ 0 w 491"/>
              <a:gd name="T5" fmla="*/ 453 h 905"/>
              <a:gd name="T6" fmla="*/ 262 w 491"/>
              <a:gd name="T7" fmla="*/ 905 h 905"/>
              <a:gd name="T8" fmla="*/ 491 w 491"/>
              <a:gd name="T9" fmla="*/ 905 h 905"/>
              <a:gd name="T10" fmla="*/ 229 w 491"/>
              <a:gd name="T11" fmla="*/ 453 h 905"/>
              <a:gd name="T12" fmla="*/ 491 w 491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5">
                <a:moveTo>
                  <a:pt x="491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491" y="905"/>
                </a:lnTo>
                <a:lnTo>
                  <a:pt x="229" y="453"/>
                </a:lnTo>
                <a:lnTo>
                  <a:pt x="49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22"/>
          <p:cNvSpPr/>
          <p:nvPr>
            <p:custDataLst>
              <p:tags r:id="rId19"/>
            </p:custDataLst>
          </p:nvPr>
        </p:nvSpPr>
        <p:spPr bwMode="auto">
          <a:xfrm>
            <a:off x="14310984" y="3023539"/>
            <a:ext cx="511068" cy="133761"/>
          </a:xfrm>
          <a:custGeom>
            <a:avLst/>
            <a:gdLst>
              <a:gd name="T0" fmla="*/ 332 w 332"/>
              <a:gd name="T1" fmla="*/ 0 h 87"/>
              <a:gd name="T2" fmla="*/ 50 w 332"/>
              <a:gd name="T3" fmla="*/ 0 h 87"/>
              <a:gd name="T4" fmla="*/ 0 w 332"/>
              <a:gd name="T5" fmla="*/ 87 h 87"/>
              <a:gd name="T6" fmla="*/ 191 w 332"/>
              <a:gd name="T7" fmla="*/ 87 h 87"/>
              <a:gd name="T8" fmla="*/ 243 w 332"/>
              <a:gd name="T9" fmla="*/ 0 h 87"/>
              <a:gd name="T10" fmla="*/ 332 w 332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7">
                <a:moveTo>
                  <a:pt x="332" y="0"/>
                </a:moveTo>
                <a:lnTo>
                  <a:pt x="50" y="0"/>
                </a:lnTo>
                <a:lnTo>
                  <a:pt x="0" y="87"/>
                </a:lnTo>
                <a:lnTo>
                  <a:pt x="191" y="87"/>
                </a:lnTo>
                <a:lnTo>
                  <a:pt x="243" y="0"/>
                </a:lnTo>
                <a:lnTo>
                  <a:pt x="332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Freeform 23"/>
          <p:cNvSpPr/>
          <p:nvPr>
            <p:custDataLst>
              <p:tags r:id="rId20"/>
            </p:custDataLst>
          </p:nvPr>
        </p:nvSpPr>
        <p:spPr bwMode="auto">
          <a:xfrm>
            <a:off x="14310984" y="3023539"/>
            <a:ext cx="511068" cy="133761"/>
          </a:xfrm>
          <a:custGeom>
            <a:avLst/>
            <a:gdLst>
              <a:gd name="T0" fmla="*/ 332 w 332"/>
              <a:gd name="T1" fmla="*/ 0 h 87"/>
              <a:gd name="T2" fmla="*/ 50 w 332"/>
              <a:gd name="T3" fmla="*/ 0 h 87"/>
              <a:gd name="T4" fmla="*/ 0 w 332"/>
              <a:gd name="T5" fmla="*/ 87 h 87"/>
              <a:gd name="T6" fmla="*/ 191 w 332"/>
              <a:gd name="T7" fmla="*/ 87 h 87"/>
              <a:gd name="T8" fmla="*/ 243 w 332"/>
              <a:gd name="T9" fmla="*/ 0 h 87"/>
              <a:gd name="T10" fmla="*/ 332 w 332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7">
                <a:moveTo>
                  <a:pt x="332" y="0"/>
                </a:moveTo>
                <a:lnTo>
                  <a:pt x="50" y="0"/>
                </a:lnTo>
                <a:lnTo>
                  <a:pt x="0" y="87"/>
                </a:lnTo>
                <a:lnTo>
                  <a:pt x="191" y="87"/>
                </a:lnTo>
                <a:lnTo>
                  <a:pt x="243" y="0"/>
                </a:lnTo>
                <a:lnTo>
                  <a:pt x="332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Freeform 24"/>
          <p:cNvSpPr/>
          <p:nvPr>
            <p:custDataLst>
              <p:tags r:id="rId21"/>
            </p:custDataLst>
          </p:nvPr>
        </p:nvSpPr>
        <p:spPr bwMode="auto">
          <a:xfrm>
            <a:off x="14310984" y="4551697"/>
            <a:ext cx="374783" cy="133761"/>
          </a:xfrm>
          <a:custGeom>
            <a:avLst/>
            <a:gdLst>
              <a:gd name="T0" fmla="*/ 191 w 243"/>
              <a:gd name="T1" fmla="*/ 0 h 87"/>
              <a:gd name="T2" fmla="*/ 0 w 243"/>
              <a:gd name="T3" fmla="*/ 0 h 87"/>
              <a:gd name="T4" fmla="*/ 50 w 243"/>
              <a:gd name="T5" fmla="*/ 87 h 87"/>
              <a:gd name="T6" fmla="*/ 243 w 243"/>
              <a:gd name="T7" fmla="*/ 87 h 87"/>
              <a:gd name="T8" fmla="*/ 191 w 243"/>
              <a:gd name="T9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7">
                <a:moveTo>
                  <a:pt x="191" y="0"/>
                </a:moveTo>
                <a:lnTo>
                  <a:pt x="0" y="0"/>
                </a:lnTo>
                <a:lnTo>
                  <a:pt x="50" y="87"/>
                </a:lnTo>
                <a:lnTo>
                  <a:pt x="243" y="87"/>
                </a:lnTo>
                <a:lnTo>
                  <a:pt x="19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Freeform 25"/>
          <p:cNvSpPr/>
          <p:nvPr>
            <p:custDataLst>
              <p:tags r:id="rId22"/>
            </p:custDataLst>
          </p:nvPr>
        </p:nvSpPr>
        <p:spPr bwMode="auto">
          <a:xfrm>
            <a:off x="14310984" y="4551697"/>
            <a:ext cx="374783" cy="133761"/>
          </a:xfrm>
          <a:custGeom>
            <a:avLst/>
            <a:gdLst>
              <a:gd name="T0" fmla="*/ 191 w 243"/>
              <a:gd name="T1" fmla="*/ 0 h 87"/>
              <a:gd name="T2" fmla="*/ 0 w 243"/>
              <a:gd name="T3" fmla="*/ 0 h 87"/>
              <a:gd name="T4" fmla="*/ 50 w 243"/>
              <a:gd name="T5" fmla="*/ 87 h 87"/>
              <a:gd name="T6" fmla="*/ 243 w 243"/>
              <a:gd name="T7" fmla="*/ 87 h 87"/>
              <a:gd name="T8" fmla="*/ 191 w 243"/>
              <a:gd name="T9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7">
                <a:moveTo>
                  <a:pt x="191" y="0"/>
                </a:moveTo>
                <a:lnTo>
                  <a:pt x="0" y="0"/>
                </a:lnTo>
                <a:lnTo>
                  <a:pt x="50" y="87"/>
                </a:lnTo>
                <a:lnTo>
                  <a:pt x="243" y="87"/>
                </a:lnTo>
                <a:lnTo>
                  <a:pt x="19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Freeform 26"/>
          <p:cNvSpPr/>
          <p:nvPr>
            <p:custDataLst>
              <p:tags r:id="rId23"/>
            </p:custDataLst>
          </p:nvPr>
        </p:nvSpPr>
        <p:spPr bwMode="auto">
          <a:xfrm>
            <a:off x="13907177" y="3157301"/>
            <a:ext cx="697829" cy="1394396"/>
          </a:xfrm>
          <a:custGeom>
            <a:avLst/>
            <a:gdLst>
              <a:gd name="T0" fmla="*/ 453 w 453"/>
              <a:gd name="T1" fmla="*/ 0 h 905"/>
              <a:gd name="T2" fmla="*/ 262 w 453"/>
              <a:gd name="T3" fmla="*/ 0 h 905"/>
              <a:gd name="T4" fmla="*/ 0 w 453"/>
              <a:gd name="T5" fmla="*/ 453 h 905"/>
              <a:gd name="T6" fmla="*/ 262 w 453"/>
              <a:gd name="T7" fmla="*/ 905 h 905"/>
              <a:gd name="T8" fmla="*/ 453 w 453"/>
              <a:gd name="T9" fmla="*/ 905 h 905"/>
              <a:gd name="T10" fmla="*/ 193 w 453"/>
              <a:gd name="T11" fmla="*/ 453 h 905"/>
              <a:gd name="T12" fmla="*/ 453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453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453" y="905"/>
                </a:lnTo>
                <a:lnTo>
                  <a:pt x="193" y="453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Freeform 27"/>
          <p:cNvSpPr/>
          <p:nvPr>
            <p:custDataLst>
              <p:tags r:id="rId24"/>
            </p:custDataLst>
          </p:nvPr>
        </p:nvSpPr>
        <p:spPr bwMode="auto">
          <a:xfrm>
            <a:off x="13907177" y="3157301"/>
            <a:ext cx="697829" cy="1394396"/>
          </a:xfrm>
          <a:custGeom>
            <a:avLst/>
            <a:gdLst>
              <a:gd name="T0" fmla="*/ 453 w 453"/>
              <a:gd name="T1" fmla="*/ 0 h 905"/>
              <a:gd name="T2" fmla="*/ 262 w 453"/>
              <a:gd name="T3" fmla="*/ 0 h 905"/>
              <a:gd name="T4" fmla="*/ 0 w 453"/>
              <a:gd name="T5" fmla="*/ 453 h 905"/>
              <a:gd name="T6" fmla="*/ 262 w 453"/>
              <a:gd name="T7" fmla="*/ 905 h 905"/>
              <a:gd name="T8" fmla="*/ 453 w 453"/>
              <a:gd name="T9" fmla="*/ 905 h 905"/>
              <a:gd name="T10" fmla="*/ 193 w 453"/>
              <a:gd name="T11" fmla="*/ 453 h 905"/>
              <a:gd name="T12" fmla="*/ 453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453" y="0"/>
                </a:moveTo>
                <a:lnTo>
                  <a:pt x="262" y="0"/>
                </a:lnTo>
                <a:lnTo>
                  <a:pt x="0" y="453"/>
                </a:lnTo>
                <a:lnTo>
                  <a:pt x="262" y="905"/>
                </a:lnTo>
                <a:lnTo>
                  <a:pt x="453" y="905"/>
                </a:lnTo>
                <a:lnTo>
                  <a:pt x="193" y="453"/>
                </a:lnTo>
                <a:lnTo>
                  <a:pt x="45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Freeform 28"/>
          <p:cNvSpPr/>
          <p:nvPr>
            <p:custDataLst>
              <p:tags r:id="rId25"/>
            </p:custDataLst>
          </p:nvPr>
        </p:nvSpPr>
        <p:spPr bwMode="auto">
          <a:xfrm>
            <a:off x="14605006" y="3023539"/>
            <a:ext cx="225880" cy="133761"/>
          </a:xfrm>
          <a:custGeom>
            <a:avLst/>
            <a:gdLst>
              <a:gd name="T0" fmla="*/ 141 w 147"/>
              <a:gd name="T1" fmla="*/ 0 h 87"/>
              <a:gd name="T2" fmla="*/ 52 w 147"/>
              <a:gd name="T3" fmla="*/ 0 h 87"/>
              <a:gd name="T4" fmla="*/ 0 w 147"/>
              <a:gd name="T5" fmla="*/ 87 h 87"/>
              <a:gd name="T6" fmla="*/ 104 w 147"/>
              <a:gd name="T7" fmla="*/ 87 h 87"/>
              <a:gd name="T8" fmla="*/ 147 w 147"/>
              <a:gd name="T9" fmla="*/ 12 h 87"/>
              <a:gd name="T10" fmla="*/ 141 w 14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7">
                <a:moveTo>
                  <a:pt x="141" y="0"/>
                </a:moveTo>
                <a:lnTo>
                  <a:pt x="52" y="0"/>
                </a:lnTo>
                <a:lnTo>
                  <a:pt x="0" y="87"/>
                </a:lnTo>
                <a:lnTo>
                  <a:pt x="104" y="87"/>
                </a:lnTo>
                <a:lnTo>
                  <a:pt x="147" y="12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Freeform 29"/>
          <p:cNvSpPr/>
          <p:nvPr>
            <p:custDataLst>
              <p:tags r:id="rId26"/>
            </p:custDataLst>
          </p:nvPr>
        </p:nvSpPr>
        <p:spPr bwMode="auto">
          <a:xfrm>
            <a:off x="14605006" y="3023539"/>
            <a:ext cx="225880" cy="133761"/>
          </a:xfrm>
          <a:custGeom>
            <a:avLst/>
            <a:gdLst>
              <a:gd name="T0" fmla="*/ 141 w 147"/>
              <a:gd name="T1" fmla="*/ 0 h 87"/>
              <a:gd name="T2" fmla="*/ 52 w 147"/>
              <a:gd name="T3" fmla="*/ 0 h 87"/>
              <a:gd name="T4" fmla="*/ 0 w 147"/>
              <a:gd name="T5" fmla="*/ 87 h 87"/>
              <a:gd name="T6" fmla="*/ 104 w 147"/>
              <a:gd name="T7" fmla="*/ 87 h 87"/>
              <a:gd name="T8" fmla="*/ 147 w 147"/>
              <a:gd name="T9" fmla="*/ 12 h 87"/>
              <a:gd name="T10" fmla="*/ 141 w 14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7">
                <a:moveTo>
                  <a:pt x="141" y="0"/>
                </a:moveTo>
                <a:lnTo>
                  <a:pt x="52" y="0"/>
                </a:lnTo>
                <a:lnTo>
                  <a:pt x="0" y="87"/>
                </a:lnTo>
                <a:lnTo>
                  <a:pt x="104" y="87"/>
                </a:lnTo>
                <a:lnTo>
                  <a:pt x="147" y="12"/>
                </a:lnTo>
                <a:lnTo>
                  <a:pt x="14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30"/>
          <p:cNvSpPr/>
          <p:nvPr>
            <p:custDataLst>
              <p:tags r:id="rId27"/>
            </p:custDataLst>
          </p:nvPr>
        </p:nvSpPr>
        <p:spPr bwMode="auto">
          <a:xfrm>
            <a:off x="14605006" y="4551697"/>
            <a:ext cx="225880" cy="133761"/>
          </a:xfrm>
          <a:custGeom>
            <a:avLst/>
            <a:gdLst>
              <a:gd name="T0" fmla="*/ 104 w 147"/>
              <a:gd name="T1" fmla="*/ 0 h 87"/>
              <a:gd name="T2" fmla="*/ 0 w 147"/>
              <a:gd name="T3" fmla="*/ 0 h 87"/>
              <a:gd name="T4" fmla="*/ 52 w 147"/>
              <a:gd name="T5" fmla="*/ 87 h 87"/>
              <a:gd name="T6" fmla="*/ 141 w 147"/>
              <a:gd name="T7" fmla="*/ 87 h 87"/>
              <a:gd name="T8" fmla="*/ 147 w 147"/>
              <a:gd name="T9" fmla="*/ 75 h 87"/>
              <a:gd name="T10" fmla="*/ 104 w 14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7">
                <a:moveTo>
                  <a:pt x="104" y="0"/>
                </a:moveTo>
                <a:lnTo>
                  <a:pt x="0" y="0"/>
                </a:lnTo>
                <a:lnTo>
                  <a:pt x="52" y="87"/>
                </a:lnTo>
                <a:lnTo>
                  <a:pt x="141" y="87"/>
                </a:lnTo>
                <a:lnTo>
                  <a:pt x="147" y="75"/>
                </a:lnTo>
                <a:lnTo>
                  <a:pt x="10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31"/>
          <p:cNvSpPr/>
          <p:nvPr>
            <p:custDataLst>
              <p:tags r:id="rId28"/>
            </p:custDataLst>
          </p:nvPr>
        </p:nvSpPr>
        <p:spPr bwMode="auto">
          <a:xfrm>
            <a:off x="14605006" y="4551697"/>
            <a:ext cx="225880" cy="133761"/>
          </a:xfrm>
          <a:custGeom>
            <a:avLst/>
            <a:gdLst>
              <a:gd name="T0" fmla="*/ 104 w 147"/>
              <a:gd name="T1" fmla="*/ 0 h 87"/>
              <a:gd name="T2" fmla="*/ 0 w 147"/>
              <a:gd name="T3" fmla="*/ 0 h 87"/>
              <a:gd name="T4" fmla="*/ 52 w 147"/>
              <a:gd name="T5" fmla="*/ 87 h 87"/>
              <a:gd name="T6" fmla="*/ 141 w 147"/>
              <a:gd name="T7" fmla="*/ 87 h 87"/>
              <a:gd name="T8" fmla="*/ 147 w 147"/>
              <a:gd name="T9" fmla="*/ 75 h 87"/>
              <a:gd name="T10" fmla="*/ 104 w 147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7">
                <a:moveTo>
                  <a:pt x="104" y="0"/>
                </a:moveTo>
                <a:lnTo>
                  <a:pt x="0" y="0"/>
                </a:lnTo>
                <a:lnTo>
                  <a:pt x="52" y="87"/>
                </a:lnTo>
                <a:lnTo>
                  <a:pt x="141" y="87"/>
                </a:lnTo>
                <a:lnTo>
                  <a:pt x="147" y="75"/>
                </a:lnTo>
                <a:lnTo>
                  <a:pt x="10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Freeform 32"/>
          <p:cNvSpPr/>
          <p:nvPr>
            <p:custDataLst>
              <p:tags r:id="rId29"/>
            </p:custDataLst>
          </p:nvPr>
        </p:nvSpPr>
        <p:spPr bwMode="auto">
          <a:xfrm>
            <a:off x="14204985" y="3157301"/>
            <a:ext cx="560282" cy="1394396"/>
          </a:xfrm>
          <a:custGeom>
            <a:avLst/>
            <a:gdLst>
              <a:gd name="T0" fmla="*/ 364 w 364"/>
              <a:gd name="T1" fmla="*/ 0 h 905"/>
              <a:gd name="T2" fmla="*/ 260 w 364"/>
              <a:gd name="T3" fmla="*/ 0 h 905"/>
              <a:gd name="T4" fmla="*/ 0 w 364"/>
              <a:gd name="T5" fmla="*/ 453 h 905"/>
              <a:gd name="T6" fmla="*/ 260 w 364"/>
              <a:gd name="T7" fmla="*/ 905 h 905"/>
              <a:gd name="T8" fmla="*/ 364 w 364"/>
              <a:gd name="T9" fmla="*/ 905 h 905"/>
              <a:gd name="T10" fmla="*/ 102 w 364"/>
              <a:gd name="T11" fmla="*/ 453 h 905"/>
              <a:gd name="T12" fmla="*/ 364 w 364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5">
                <a:moveTo>
                  <a:pt x="364" y="0"/>
                </a:moveTo>
                <a:lnTo>
                  <a:pt x="260" y="0"/>
                </a:lnTo>
                <a:lnTo>
                  <a:pt x="0" y="453"/>
                </a:lnTo>
                <a:lnTo>
                  <a:pt x="260" y="905"/>
                </a:lnTo>
                <a:lnTo>
                  <a:pt x="364" y="905"/>
                </a:lnTo>
                <a:lnTo>
                  <a:pt x="102" y="453"/>
                </a:lnTo>
                <a:lnTo>
                  <a:pt x="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Freeform 33"/>
          <p:cNvSpPr/>
          <p:nvPr>
            <p:custDataLst>
              <p:tags r:id="rId30"/>
            </p:custDataLst>
          </p:nvPr>
        </p:nvSpPr>
        <p:spPr bwMode="auto">
          <a:xfrm>
            <a:off x="14204985" y="3157301"/>
            <a:ext cx="560282" cy="1394396"/>
          </a:xfrm>
          <a:custGeom>
            <a:avLst/>
            <a:gdLst>
              <a:gd name="T0" fmla="*/ 364 w 364"/>
              <a:gd name="T1" fmla="*/ 0 h 905"/>
              <a:gd name="T2" fmla="*/ 260 w 364"/>
              <a:gd name="T3" fmla="*/ 0 h 905"/>
              <a:gd name="T4" fmla="*/ 0 w 364"/>
              <a:gd name="T5" fmla="*/ 453 h 905"/>
              <a:gd name="T6" fmla="*/ 260 w 364"/>
              <a:gd name="T7" fmla="*/ 905 h 905"/>
              <a:gd name="T8" fmla="*/ 364 w 364"/>
              <a:gd name="T9" fmla="*/ 905 h 905"/>
              <a:gd name="T10" fmla="*/ 102 w 364"/>
              <a:gd name="T11" fmla="*/ 453 h 905"/>
              <a:gd name="T12" fmla="*/ 364 w 364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5">
                <a:moveTo>
                  <a:pt x="364" y="0"/>
                </a:moveTo>
                <a:lnTo>
                  <a:pt x="260" y="0"/>
                </a:lnTo>
                <a:lnTo>
                  <a:pt x="0" y="453"/>
                </a:lnTo>
                <a:lnTo>
                  <a:pt x="260" y="905"/>
                </a:lnTo>
                <a:lnTo>
                  <a:pt x="364" y="905"/>
                </a:lnTo>
                <a:lnTo>
                  <a:pt x="102" y="453"/>
                </a:lnTo>
                <a:lnTo>
                  <a:pt x="3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Freeform 34"/>
          <p:cNvSpPr/>
          <p:nvPr>
            <p:custDataLst>
              <p:tags r:id="rId31"/>
            </p:custDataLst>
          </p:nvPr>
        </p:nvSpPr>
        <p:spPr bwMode="auto">
          <a:xfrm>
            <a:off x="14362722" y="3023539"/>
            <a:ext cx="1924393" cy="1661919"/>
          </a:xfrm>
          <a:custGeom>
            <a:avLst/>
            <a:gdLst>
              <a:gd name="T0" fmla="*/ 312 w 1249"/>
              <a:gd name="T1" fmla="*/ 1079 h 1079"/>
              <a:gd name="T2" fmla="*/ 0 w 1249"/>
              <a:gd name="T3" fmla="*/ 540 h 1079"/>
              <a:gd name="T4" fmla="*/ 312 w 1249"/>
              <a:gd name="T5" fmla="*/ 0 h 1079"/>
              <a:gd name="T6" fmla="*/ 937 w 1249"/>
              <a:gd name="T7" fmla="*/ 0 h 1079"/>
              <a:gd name="T8" fmla="*/ 1249 w 1249"/>
              <a:gd name="T9" fmla="*/ 540 h 1079"/>
              <a:gd name="T10" fmla="*/ 937 w 1249"/>
              <a:gd name="T11" fmla="*/ 1079 h 1079"/>
              <a:gd name="T12" fmla="*/ 312 w 1249"/>
              <a:gd name="T13" fmla="*/ 107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79">
                <a:moveTo>
                  <a:pt x="312" y="1079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79"/>
                </a:lnTo>
                <a:lnTo>
                  <a:pt x="312" y="1079"/>
                </a:lnTo>
                <a:close/>
              </a:path>
            </a:pathLst>
          </a:custGeom>
          <a:solidFill>
            <a:srgbClr val="1DAD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Freeform 35"/>
          <p:cNvSpPr/>
          <p:nvPr>
            <p:custDataLst>
              <p:tags r:id="rId32"/>
            </p:custDataLst>
          </p:nvPr>
        </p:nvSpPr>
        <p:spPr bwMode="auto">
          <a:xfrm>
            <a:off x="14362722" y="3023539"/>
            <a:ext cx="1924393" cy="1661919"/>
          </a:xfrm>
          <a:custGeom>
            <a:avLst/>
            <a:gdLst>
              <a:gd name="T0" fmla="*/ 312 w 1249"/>
              <a:gd name="T1" fmla="*/ 1079 h 1079"/>
              <a:gd name="T2" fmla="*/ 0 w 1249"/>
              <a:gd name="T3" fmla="*/ 540 h 1079"/>
              <a:gd name="T4" fmla="*/ 312 w 1249"/>
              <a:gd name="T5" fmla="*/ 0 h 1079"/>
              <a:gd name="T6" fmla="*/ 937 w 1249"/>
              <a:gd name="T7" fmla="*/ 0 h 1079"/>
              <a:gd name="T8" fmla="*/ 1249 w 1249"/>
              <a:gd name="T9" fmla="*/ 540 h 1079"/>
              <a:gd name="T10" fmla="*/ 937 w 1249"/>
              <a:gd name="T11" fmla="*/ 1079 h 1079"/>
              <a:gd name="T12" fmla="*/ 312 w 1249"/>
              <a:gd name="T13" fmla="*/ 107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79">
                <a:moveTo>
                  <a:pt x="312" y="1079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79"/>
                </a:lnTo>
                <a:lnTo>
                  <a:pt x="312" y="10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Freeform 36"/>
          <p:cNvSpPr/>
          <p:nvPr>
            <p:custDataLst>
              <p:tags r:id="rId33"/>
            </p:custDataLst>
          </p:nvPr>
        </p:nvSpPr>
        <p:spPr bwMode="auto">
          <a:xfrm>
            <a:off x="14365245" y="3023539"/>
            <a:ext cx="1918084" cy="824019"/>
          </a:xfrm>
          <a:custGeom>
            <a:avLst/>
            <a:gdLst>
              <a:gd name="T0" fmla="*/ 935 w 1245"/>
              <a:gd name="T1" fmla="*/ 0 h 535"/>
              <a:gd name="T2" fmla="*/ 310 w 1245"/>
              <a:gd name="T3" fmla="*/ 0 h 535"/>
              <a:gd name="T4" fmla="*/ 0 w 1245"/>
              <a:gd name="T5" fmla="*/ 535 h 535"/>
              <a:gd name="T6" fmla="*/ 1245 w 1245"/>
              <a:gd name="T7" fmla="*/ 535 h 535"/>
              <a:gd name="T8" fmla="*/ 935 w 1245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5">
                <a:moveTo>
                  <a:pt x="935" y="0"/>
                </a:moveTo>
                <a:lnTo>
                  <a:pt x="310" y="0"/>
                </a:lnTo>
                <a:lnTo>
                  <a:pt x="0" y="535"/>
                </a:lnTo>
                <a:lnTo>
                  <a:pt x="1245" y="535"/>
                </a:lnTo>
                <a:lnTo>
                  <a:pt x="935" y="0"/>
                </a:lnTo>
                <a:close/>
              </a:path>
            </a:pathLst>
          </a:custGeom>
          <a:solidFill>
            <a:srgbClr val="1DADA3">
              <a:lumMod val="60000"/>
              <a:lumOff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Freeform 37"/>
          <p:cNvSpPr/>
          <p:nvPr>
            <p:custDataLst>
              <p:tags r:id="rId34"/>
            </p:custDataLst>
          </p:nvPr>
        </p:nvSpPr>
        <p:spPr bwMode="auto">
          <a:xfrm>
            <a:off x="14365245" y="3023539"/>
            <a:ext cx="1918084" cy="824019"/>
          </a:xfrm>
          <a:custGeom>
            <a:avLst/>
            <a:gdLst>
              <a:gd name="T0" fmla="*/ 935 w 1245"/>
              <a:gd name="T1" fmla="*/ 0 h 535"/>
              <a:gd name="T2" fmla="*/ 310 w 1245"/>
              <a:gd name="T3" fmla="*/ 0 h 535"/>
              <a:gd name="T4" fmla="*/ 0 w 1245"/>
              <a:gd name="T5" fmla="*/ 535 h 535"/>
              <a:gd name="T6" fmla="*/ 1245 w 1245"/>
              <a:gd name="T7" fmla="*/ 535 h 535"/>
              <a:gd name="T8" fmla="*/ 935 w 1245"/>
              <a:gd name="T9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5">
                <a:moveTo>
                  <a:pt x="935" y="0"/>
                </a:moveTo>
                <a:lnTo>
                  <a:pt x="310" y="0"/>
                </a:lnTo>
                <a:lnTo>
                  <a:pt x="0" y="535"/>
                </a:lnTo>
                <a:lnTo>
                  <a:pt x="1245" y="535"/>
                </a:lnTo>
                <a:lnTo>
                  <a:pt x="9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35"/>
            </p:custDataLst>
          </p:nvPr>
        </p:nvSpPr>
        <p:spPr>
          <a:xfrm>
            <a:off x="14800600" y="3135848"/>
            <a:ext cx="1038541" cy="1559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45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45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6"/>
            </p:custDataLst>
          </p:nvPr>
        </p:nvSpPr>
        <p:spPr>
          <a:xfrm>
            <a:off x="11088253" y="3330217"/>
            <a:ext cx="2993220" cy="83916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>
              <a:lnSpc>
                <a:spcPct val="130000"/>
              </a:lnSpc>
            </a:pP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excel</a:t>
            </a:r>
            <a:endParaRPr lang="en-US" altLang="zh-CN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Freeform 6"/>
          <p:cNvSpPr/>
          <p:nvPr>
            <p:custDataLst>
              <p:tags r:id="rId37"/>
            </p:custDataLst>
          </p:nvPr>
        </p:nvSpPr>
        <p:spPr bwMode="auto">
          <a:xfrm>
            <a:off x="9175062" y="5000932"/>
            <a:ext cx="5216683" cy="1436039"/>
          </a:xfrm>
          <a:custGeom>
            <a:avLst/>
            <a:gdLst>
              <a:gd name="T0" fmla="*/ 1482 w 1629"/>
              <a:gd name="T1" fmla="*/ 447 h 449"/>
              <a:gd name="T2" fmla="*/ 1629 w 1629"/>
              <a:gd name="T3" fmla="*/ 196 h 449"/>
              <a:gd name="T4" fmla="*/ 1517 w 1629"/>
              <a:gd name="T5" fmla="*/ 0 h 449"/>
              <a:gd name="T6" fmla="*/ 132 w 1629"/>
              <a:gd name="T7" fmla="*/ 0 h 449"/>
              <a:gd name="T8" fmla="*/ 0 w 1629"/>
              <a:gd name="T9" fmla="*/ 225 h 449"/>
              <a:gd name="T10" fmla="*/ 132 w 1629"/>
              <a:gd name="T11" fmla="*/ 449 h 449"/>
              <a:gd name="T12" fmla="*/ 1482 w 1629"/>
              <a:gd name="T13" fmla="*/ 447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9" h="449">
                <a:moveTo>
                  <a:pt x="1482" y="447"/>
                </a:moveTo>
                <a:cubicBezTo>
                  <a:pt x="1531" y="363"/>
                  <a:pt x="1580" y="280"/>
                  <a:pt x="1629" y="196"/>
                </a:cubicBezTo>
                <a:cubicBezTo>
                  <a:pt x="1592" y="131"/>
                  <a:pt x="1554" y="65"/>
                  <a:pt x="151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0" y="225"/>
                  <a:pt x="0" y="225"/>
                  <a:pt x="0" y="225"/>
                </a:cubicBezTo>
                <a:cubicBezTo>
                  <a:pt x="132" y="449"/>
                  <a:pt x="132" y="449"/>
                  <a:pt x="132" y="449"/>
                </a:cubicBezTo>
                <a:cubicBezTo>
                  <a:pt x="582" y="448"/>
                  <a:pt x="1032" y="448"/>
                  <a:pt x="1482" y="447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Freeform 72"/>
          <p:cNvSpPr/>
          <p:nvPr>
            <p:custDataLst>
              <p:tags r:id="rId38"/>
            </p:custDataLst>
          </p:nvPr>
        </p:nvSpPr>
        <p:spPr bwMode="auto">
          <a:xfrm>
            <a:off x="9305038" y="4901243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2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2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5"/>
                </a:lnTo>
                <a:lnTo>
                  <a:pt x="262" y="90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Freeform 73"/>
          <p:cNvSpPr/>
          <p:nvPr>
            <p:custDataLst>
              <p:tags r:id="rId39"/>
            </p:custDataLst>
          </p:nvPr>
        </p:nvSpPr>
        <p:spPr bwMode="auto">
          <a:xfrm>
            <a:off x="9305038" y="4902504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2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2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5"/>
                </a:lnTo>
                <a:lnTo>
                  <a:pt x="262" y="905"/>
                </a:lnTo>
              </a:path>
            </a:pathLst>
          </a:custGeom>
          <a:noFill/>
          <a:ln w="9525">
            <a:solidFill>
              <a:srgbClr val="3E3A3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Freeform 74"/>
          <p:cNvSpPr/>
          <p:nvPr>
            <p:custDataLst>
              <p:tags r:id="rId40"/>
            </p:custDataLst>
          </p:nvPr>
        </p:nvSpPr>
        <p:spPr bwMode="auto">
          <a:xfrm>
            <a:off x="10214865" y="4767481"/>
            <a:ext cx="22714" cy="20190"/>
          </a:xfrm>
          <a:custGeom>
            <a:avLst/>
            <a:gdLst>
              <a:gd name="T0" fmla="*/ 15 w 15"/>
              <a:gd name="T1" fmla="*/ 0 h 13"/>
              <a:gd name="T2" fmla="*/ 0 w 15"/>
              <a:gd name="T3" fmla="*/ 0 h 13"/>
              <a:gd name="T4" fmla="*/ 7 w 15"/>
              <a:gd name="T5" fmla="*/ 13 h 13"/>
              <a:gd name="T6" fmla="*/ 15 w 1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3">
                <a:moveTo>
                  <a:pt x="15" y="0"/>
                </a:moveTo>
                <a:lnTo>
                  <a:pt x="0" y="0"/>
                </a:lnTo>
                <a:lnTo>
                  <a:pt x="7" y="13"/>
                </a:lnTo>
                <a:lnTo>
                  <a:pt x="1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Freeform 75"/>
          <p:cNvSpPr/>
          <p:nvPr>
            <p:custDataLst>
              <p:tags r:id="rId41"/>
            </p:custDataLst>
          </p:nvPr>
        </p:nvSpPr>
        <p:spPr bwMode="auto">
          <a:xfrm>
            <a:off x="10214865" y="4767481"/>
            <a:ext cx="22714" cy="20190"/>
          </a:xfrm>
          <a:custGeom>
            <a:avLst/>
            <a:gdLst>
              <a:gd name="T0" fmla="*/ 15 w 15"/>
              <a:gd name="T1" fmla="*/ 0 h 13"/>
              <a:gd name="T2" fmla="*/ 0 w 15"/>
              <a:gd name="T3" fmla="*/ 0 h 13"/>
              <a:gd name="T4" fmla="*/ 7 w 15"/>
              <a:gd name="T5" fmla="*/ 13 h 13"/>
              <a:gd name="T6" fmla="*/ 15 w 1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3">
                <a:moveTo>
                  <a:pt x="15" y="0"/>
                </a:moveTo>
                <a:lnTo>
                  <a:pt x="0" y="0"/>
                </a:lnTo>
                <a:lnTo>
                  <a:pt x="7" y="13"/>
                </a:lnTo>
                <a:lnTo>
                  <a:pt x="1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Freeform 76"/>
          <p:cNvSpPr/>
          <p:nvPr>
            <p:custDataLst>
              <p:tags r:id="rId42"/>
            </p:custDataLst>
          </p:nvPr>
        </p:nvSpPr>
        <p:spPr bwMode="auto">
          <a:xfrm>
            <a:off x="10058390" y="6414257"/>
            <a:ext cx="312951" cy="20190"/>
          </a:xfrm>
          <a:custGeom>
            <a:avLst/>
            <a:gdLst>
              <a:gd name="T0" fmla="*/ 108 w 203"/>
              <a:gd name="T1" fmla="*/ 0 h 13"/>
              <a:gd name="T2" fmla="*/ 101 w 203"/>
              <a:gd name="T3" fmla="*/ 13 h 13"/>
              <a:gd name="T4" fmla="*/ 0 w 203"/>
              <a:gd name="T5" fmla="*/ 13 h 13"/>
              <a:gd name="T6" fmla="*/ 203 w 203"/>
              <a:gd name="T7" fmla="*/ 13 h 13"/>
              <a:gd name="T8" fmla="*/ 116 w 203"/>
              <a:gd name="T9" fmla="*/ 13 h 13"/>
              <a:gd name="T10" fmla="*/ 108 w 203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13">
                <a:moveTo>
                  <a:pt x="108" y="0"/>
                </a:moveTo>
                <a:lnTo>
                  <a:pt x="101" y="13"/>
                </a:lnTo>
                <a:lnTo>
                  <a:pt x="0" y="13"/>
                </a:lnTo>
                <a:lnTo>
                  <a:pt x="203" y="13"/>
                </a:lnTo>
                <a:lnTo>
                  <a:pt x="116" y="13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Freeform 77"/>
          <p:cNvSpPr/>
          <p:nvPr>
            <p:custDataLst>
              <p:tags r:id="rId43"/>
            </p:custDataLst>
          </p:nvPr>
        </p:nvSpPr>
        <p:spPr bwMode="auto">
          <a:xfrm>
            <a:off x="10058390" y="6414257"/>
            <a:ext cx="312951" cy="20190"/>
          </a:xfrm>
          <a:custGeom>
            <a:avLst/>
            <a:gdLst>
              <a:gd name="T0" fmla="*/ 108 w 203"/>
              <a:gd name="T1" fmla="*/ 0 h 13"/>
              <a:gd name="T2" fmla="*/ 101 w 203"/>
              <a:gd name="T3" fmla="*/ 13 h 13"/>
              <a:gd name="T4" fmla="*/ 0 w 203"/>
              <a:gd name="T5" fmla="*/ 13 h 13"/>
              <a:gd name="T6" fmla="*/ 203 w 203"/>
              <a:gd name="T7" fmla="*/ 13 h 13"/>
              <a:gd name="T8" fmla="*/ 116 w 203"/>
              <a:gd name="T9" fmla="*/ 13 h 13"/>
              <a:gd name="T10" fmla="*/ 108 w 203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13">
                <a:moveTo>
                  <a:pt x="108" y="0"/>
                </a:moveTo>
                <a:lnTo>
                  <a:pt x="101" y="13"/>
                </a:lnTo>
                <a:lnTo>
                  <a:pt x="0" y="13"/>
                </a:lnTo>
                <a:lnTo>
                  <a:pt x="203" y="13"/>
                </a:lnTo>
                <a:lnTo>
                  <a:pt x="116" y="13"/>
                </a:lnTo>
                <a:lnTo>
                  <a:pt x="108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Freeform 78"/>
          <p:cNvSpPr/>
          <p:nvPr>
            <p:custDataLst>
              <p:tags r:id="rId44"/>
            </p:custDataLst>
          </p:nvPr>
        </p:nvSpPr>
        <p:spPr bwMode="auto">
          <a:xfrm>
            <a:off x="10226223" y="4767481"/>
            <a:ext cx="1041065" cy="135023"/>
          </a:xfrm>
          <a:custGeom>
            <a:avLst/>
            <a:gdLst>
              <a:gd name="T0" fmla="*/ 624 w 676"/>
              <a:gd name="T1" fmla="*/ 0 h 88"/>
              <a:gd name="T2" fmla="*/ 0 w 676"/>
              <a:gd name="T3" fmla="*/ 0 h 88"/>
              <a:gd name="T4" fmla="*/ 507 w 676"/>
              <a:gd name="T5" fmla="*/ 0 h 88"/>
              <a:gd name="T6" fmla="*/ 559 w 676"/>
              <a:gd name="T7" fmla="*/ 88 h 88"/>
              <a:gd name="T8" fmla="*/ 676 w 676"/>
              <a:gd name="T9" fmla="*/ 88 h 88"/>
              <a:gd name="T10" fmla="*/ 624 w 676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6" h="88">
                <a:moveTo>
                  <a:pt x="624" y="0"/>
                </a:moveTo>
                <a:lnTo>
                  <a:pt x="0" y="0"/>
                </a:lnTo>
                <a:lnTo>
                  <a:pt x="507" y="0"/>
                </a:lnTo>
                <a:lnTo>
                  <a:pt x="559" y="88"/>
                </a:lnTo>
                <a:lnTo>
                  <a:pt x="676" y="88"/>
                </a:lnTo>
                <a:lnTo>
                  <a:pt x="62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Freeform 79"/>
          <p:cNvSpPr/>
          <p:nvPr>
            <p:custDataLst>
              <p:tags r:id="rId45"/>
            </p:custDataLst>
          </p:nvPr>
        </p:nvSpPr>
        <p:spPr bwMode="auto">
          <a:xfrm>
            <a:off x="10237580" y="4767481"/>
            <a:ext cx="1041065" cy="135023"/>
          </a:xfrm>
          <a:custGeom>
            <a:avLst/>
            <a:gdLst>
              <a:gd name="T0" fmla="*/ 624 w 676"/>
              <a:gd name="T1" fmla="*/ 0 h 88"/>
              <a:gd name="T2" fmla="*/ 0 w 676"/>
              <a:gd name="T3" fmla="*/ 0 h 88"/>
              <a:gd name="T4" fmla="*/ 507 w 676"/>
              <a:gd name="T5" fmla="*/ 0 h 88"/>
              <a:gd name="T6" fmla="*/ 559 w 676"/>
              <a:gd name="T7" fmla="*/ 88 h 88"/>
              <a:gd name="T8" fmla="*/ 676 w 676"/>
              <a:gd name="T9" fmla="*/ 88 h 88"/>
              <a:gd name="T10" fmla="*/ 624 w 676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6" h="88">
                <a:moveTo>
                  <a:pt x="624" y="0"/>
                </a:moveTo>
                <a:lnTo>
                  <a:pt x="0" y="0"/>
                </a:lnTo>
                <a:lnTo>
                  <a:pt x="507" y="0"/>
                </a:lnTo>
                <a:lnTo>
                  <a:pt x="559" y="88"/>
                </a:lnTo>
                <a:lnTo>
                  <a:pt x="676" y="88"/>
                </a:lnTo>
                <a:lnTo>
                  <a:pt x="62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Freeform 80"/>
          <p:cNvSpPr/>
          <p:nvPr>
            <p:custDataLst>
              <p:tags r:id="rId46"/>
            </p:custDataLst>
          </p:nvPr>
        </p:nvSpPr>
        <p:spPr bwMode="auto">
          <a:xfrm>
            <a:off x="11018694" y="6296901"/>
            <a:ext cx="259951" cy="137547"/>
          </a:xfrm>
          <a:custGeom>
            <a:avLst/>
            <a:gdLst>
              <a:gd name="T0" fmla="*/ 169 w 169"/>
              <a:gd name="T1" fmla="*/ 0 h 89"/>
              <a:gd name="T2" fmla="*/ 52 w 169"/>
              <a:gd name="T3" fmla="*/ 0 h 89"/>
              <a:gd name="T4" fmla="*/ 0 w 169"/>
              <a:gd name="T5" fmla="*/ 89 h 89"/>
              <a:gd name="T6" fmla="*/ 117 w 169"/>
              <a:gd name="T7" fmla="*/ 89 h 89"/>
              <a:gd name="T8" fmla="*/ 169 w 169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89">
                <a:moveTo>
                  <a:pt x="169" y="0"/>
                </a:moveTo>
                <a:lnTo>
                  <a:pt x="52" y="0"/>
                </a:lnTo>
                <a:lnTo>
                  <a:pt x="0" y="89"/>
                </a:lnTo>
                <a:lnTo>
                  <a:pt x="117" y="89"/>
                </a:lnTo>
                <a:lnTo>
                  <a:pt x="169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Freeform 81"/>
          <p:cNvSpPr/>
          <p:nvPr>
            <p:custDataLst>
              <p:tags r:id="rId47"/>
            </p:custDataLst>
          </p:nvPr>
        </p:nvSpPr>
        <p:spPr bwMode="auto">
          <a:xfrm>
            <a:off x="11018694" y="6296901"/>
            <a:ext cx="259951" cy="137547"/>
          </a:xfrm>
          <a:custGeom>
            <a:avLst/>
            <a:gdLst>
              <a:gd name="T0" fmla="*/ 169 w 169"/>
              <a:gd name="T1" fmla="*/ 0 h 89"/>
              <a:gd name="T2" fmla="*/ 52 w 169"/>
              <a:gd name="T3" fmla="*/ 0 h 89"/>
              <a:gd name="T4" fmla="*/ 0 w 169"/>
              <a:gd name="T5" fmla="*/ 89 h 89"/>
              <a:gd name="T6" fmla="*/ 117 w 169"/>
              <a:gd name="T7" fmla="*/ 89 h 89"/>
              <a:gd name="T8" fmla="*/ 169 w 169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89">
                <a:moveTo>
                  <a:pt x="169" y="0"/>
                </a:moveTo>
                <a:lnTo>
                  <a:pt x="52" y="0"/>
                </a:lnTo>
                <a:lnTo>
                  <a:pt x="0" y="89"/>
                </a:lnTo>
                <a:lnTo>
                  <a:pt x="117" y="89"/>
                </a:lnTo>
                <a:lnTo>
                  <a:pt x="169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Freeform 82"/>
          <p:cNvSpPr/>
          <p:nvPr>
            <p:custDataLst>
              <p:tags r:id="rId48"/>
            </p:custDataLst>
          </p:nvPr>
        </p:nvSpPr>
        <p:spPr bwMode="auto">
          <a:xfrm>
            <a:off x="11099455" y="4902504"/>
            <a:ext cx="579211" cy="1394396"/>
          </a:xfrm>
          <a:custGeom>
            <a:avLst/>
            <a:gdLst>
              <a:gd name="T0" fmla="*/ 117 w 376"/>
              <a:gd name="T1" fmla="*/ 0 h 905"/>
              <a:gd name="T2" fmla="*/ 0 w 376"/>
              <a:gd name="T3" fmla="*/ 0 h 905"/>
              <a:gd name="T4" fmla="*/ 262 w 376"/>
              <a:gd name="T5" fmla="*/ 452 h 905"/>
              <a:gd name="T6" fmla="*/ 0 w 376"/>
              <a:gd name="T7" fmla="*/ 905 h 905"/>
              <a:gd name="T8" fmla="*/ 117 w 376"/>
              <a:gd name="T9" fmla="*/ 905 h 905"/>
              <a:gd name="T10" fmla="*/ 376 w 376"/>
              <a:gd name="T11" fmla="*/ 452 h 905"/>
              <a:gd name="T12" fmla="*/ 117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117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17" y="905"/>
                </a:lnTo>
                <a:lnTo>
                  <a:pt x="376" y="452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Freeform 83"/>
          <p:cNvSpPr/>
          <p:nvPr>
            <p:custDataLst>
              <p:tags r:id="rId49"/>
            </p:custDataLst>
          </p:nvPr>
        </p:nvSpPr>
        <p:spPr bwMode="auto">
          <a:xfrm>
            <a:off x="11099455" y="4902504"/>
            <a:ext cx="579211" cy="1394396"/>
          </a:xfrm>
          <a:custGeom>
            <a:avLst/>
            <a:gdLst>
              <a:gd name="T0" fmla="*/ 117 w 376"/>
              <a:gd name="T1" fmla="*/ 0 h 905"/>
              <a:gd name="T2" fmla="*/ 0 w 376"/>
              <a:gd name="T3" fmla="*/ 0 h 905"/>
              <a:gd name="T4" fmla="*/ 262 w 376"/>
              <a:gd name="T5" fmla="*/ 452 h 905"/>
              <a:gd name="T6" fmla="*/ 0 w 376"/>
              <a:gd name="T7" fmla="*/ 905 h 905"/>
              <a:gd name="T8" fmla="*/ 117 w 376"/>
              <a:gd name="T9" fmla="*/ 905 h 905"/>
              <a:gd name="T10" fmla="*/ 376 w 376"/>
              <a:gd name="T11" fmla="*/ 452 h 905"/>
              <a:gd name="T12" fmla="*/ 117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117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17" y="905"/>
                </a:lnTo>
                <a:lnTo>
                  <a:pt x="376" y="452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Freeform 84"/>
          <p:cNvSpPr/>
          <p:nvPr>
            <p:custDataLst>
              <p:tags r:id="rId50"/>
            </p:custDataLst>
          </p:nvPr>
        </p:nvSpPr>
        <p:spPr bwMode="auto">
          <a:xfrm>
            <a:off x="10226223" y="4767481"/>
            <a:ext cx="861876" cy="135023"/>
          </a:xfrm>
          <a:custGeom>
            <a:avLst/>
            <a:gdLst>
              <a:gd name="T0" fmla="*/ 507 w 559"/>
              <a:gd name="T1" fmla="*/ 0 h 88"/>
              <a:gd name="T2" fmla="*/ 0 w 559"/>
              <a:gd name="T3" fmla="*/ 0 h 88"/>
              <a:gd name="T4" fmla="*/ 281 w 559"/>
              <a:gd name="T5" fmla="*/ 0 h 88"/>
              <a:gd name="T6" fmla="*/ 333 w 559"/>
              <a:gd name="T7" fmla="*/ 88 h 88"/>
              <a:gd name="T8" fmla="*/ 559 w 559"/>
              <a:gd name="T9" fmla="*/ 88 h 88"/>
              <a:gd name="T10" fmla="*/ 507 w 559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" h="88">
                <a:moveTo>
                  <a:pt x="507" y="0"/>
                </a:moveTo>
                <a:lnTo>
                  <a:pt x="0" y="0"/>
                </a:lnTo>
                <a:lnTo>
                  <a:pt x="281" y="0"/>
                </a:lnTo>
                <a:lnTo>
                  <a:pt x="333" y="88"/>
                </a:lnTo>
                <a:lnTo>
                  <a:pt x="559" y="88"/>
                </a:lnTo>
                <a:lnTo>
                  <a:pt x="507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Freeform 85"/>
          <p:cNvSpPr/>
          <p:nvPr>
            <p:custDataLst>
              <p:tags r:id="rId51"/>
            </p:custDataLst>
          </p:nvPr>
        </p:nvSpPr>
        <p:spPr bwMode="auto">
          <a:xfrm>
            <a:off x="10237580" y="4767481"/>
            <a:ext cx="861876" cy="135023"/>
          </a:xfrm>
          <a:custGeom>
            <a:avLst/>
            <a:gdLst>
              <a:gd name="T0" fmla="*/ 507 w 559"/>
              <a:gd name="T1" fmla="*/ 0 h 88"/>
              <a:gd name="T2" fmla="*/ 0 w 559"/>
              <a:gd name="T3" fmla="*/ 0 h 88"/>
              <a:gd name="T4" fmla="*/ 281 w 559"/>
              <a:gd name="T5" fmla="*/ 0 h 88"/>
              <a:gd name="T6" fmla="*/ 333 w 559"/>
              <a:gd name="T7" fmla="*/ 88 h 88"/>
              <a:gd name="T8" fmla="*/ 559 w 559"/>
              <a:gd name="T9" fmla="*/ 88 h 88"/>
              <a:gd name="T10" fmla="*/ 507 w 559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" h="88">
                <a:moveTo>
                  <a:pt x="507" y="0"/>
                </a:moveTo>
                <a:lnTo>
                  <a:pt x="0" y="0"/>
                </a:lnTo>
                <a:lnTo>
                  <a:pt x="281" y="0"/>
                </a:lnTo>
                <a:lnTo>
                  <a:pt x="333" y="88"/>
                </a:lnTo>
                <a:lnTo>
                  <a:pt x="559" y="88"/>
                </a:lnTo>
                <a:lnTo>
                  <a:pt x="507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Freeform 86"/>
          <p:cNvSpPr/>
          <p:nvPr>
            <p:custDataLst>
              <p:tags r:id="rId52"/>
            </p:custDataLst>
          </p:nvPr>
        </p:nvSpPr>
        <p:spPr bwMode="auto">
          <a:xfrm>
            <a:off x="10670410" y="6296901"/>
            <a:ext cx="427783" cy="137547"/>
          </a:xfrm>
          <a:custGeom>
            <a:avLst/>
            <a:gdLst>
              <a:gd name="T0" fmla="*/ 278 w 278"/>
              <a:gd name="T1" fmla="*/ 0 h 89"/>
              <a:gd name="T2" fmla="*/ 52 w 278"/>
              <a:gd name="T3" fmla="*/ 0 h 89"/>
              <a:gd name="T4" fmla="*/ 0 w 278"/>
              <a:gd name="T5" fmla="*/ 89 h 89"/>
              <a:gd name="T6" fmla="*/ 226 w 278"/>
              <a:gd name="T7" fmla="*/ 89 h 89"/>
              <a:gd name="T8" fmla="*/ 278 w 27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9">
                <a:moveTo>
                  <a:pt x="278" y="0"/>
                </a:moveTo>
                <a:lnTo>
                  <a:pt x="52" y="0"/>
                </a:lnTo>
                <a:lnTo>
                  <a:pt x="0" y="89"/>
                </a:lnTo>
                <a:lnTo>
                  <a:pt x="226" y="89"/>
                </a:lnTo>
                <a:lnTo>
                  <a:pt x="278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Freeform 87"/>
          <p:cNvSpPr/>
          <p:nvPr>
            <p:custDataLst>
              <p:tags r:id="rId53"/>
            </p:custDataLst>
          </p:nvPr>
        </p:nvSpPr>
        <p:spPr bwMode="auto">
          <a:xfrm>
            <a:off x="10670410" y="6296901"/>
            <a:ext cx="427783" cy="137547"/>
          </a:xfrm>
          <a:custGeom>
            <a:avLst/>
            <a:gdLst>
              <a:gd name="T0" fmla="*/ 278 w 278"/>
              <a:gd name="T1" fmla="*/ 0 h 89"/>
              <a:gd name="T2" fmla="*/ 52 w 278"/>
              <a:gd name="T3" fmla="*/ 0 h 89"/>
              <a:gd name="T4" fmla="*/ 0 w 278"/>
              <a:gd name="T5" fmla="*/ 89 h 89"/>
              <a:gd name="T6" fmla="*/ 226 w 278"/>
              <a:gd name="T7" fmla="*/ 89 h 89"/>
              <a:gd name="T8" fmla="*/ 278 w 27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9">
                <a:moveTo>
                  <a:pt x="278" y="0"/>
                </a:moveTo>
                <a:lnTo>
                  <a:pt x="52" y="0"/>
                </a:lnTo>
                <a:lnTo>
                  <a:pt x="0" y="89"/>
                </a:lnTo>
                <a:lnTo>
                  <a:pt x="226" y="89"/>
                </a:lnTo>
                <a:lnTo>
                  <a:pt x="278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88"/>
          <p:cNvSpPr/>
          <p:nvPr>
            <p:custDataLst>
              <p:tags r:id="rId54"/>
            </p:custDataLst>
          </p:nvPr>
        </p:nvSpPr>
        <p:spPr bwMode="auto">
          <a:xfrm>
            <a:off x="10751172" y="4902504"/>
            <a:ext cx="752091" cy="1394396"/>
          </a:xfrm>
          <a:custGeom>
            <a:avLst/>
            <a:gdLst>
              <a:gd name="T0" fmla="*/ 226 w 488"/>
              <a:gd name="T1" fmla="*/ 0 h 905"/>
              <a:gd name="T2" fmla="*/ 0 w 488"/>
              <a:gd name="T3" fmla="*/ 0 h 905"/>
              <a:gd name="T4" fmla="*/ 259 w 488"/>
              <a:gd name="T5" fmla="*/ 452 h 905"/>
              <a:gd name="T6" fmla="*/ 0 w 488"/>
              <a:gd name="T7" fmla="*/ 905 h 905"/>
              <a:gd name="T8" fmla="*/ 226 w 488"/>
              <a:gd name="T9" fmla="*/ 905 h 905"/>
              <a:gd name="T10" fmla="*/ 488 w 488"/>
              <a:gd name="T11" fmla="*/ 452 h 905"/>
              <a:gd name="T12" fmla="*/ 226 w 488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8" h="905">
                <a:moveTo>
                  <a:pt x="226" y="0"/>
                </a:moveTo>
                <a:lnTo>
                  <a:pt x="0" y="0"/>
                </a:lnTo>
                <a:lnTo>
                  <a:pt x="259" y="452"/>
                </a:lnTo>
                <a:lnTo>
                  <a:pt x="0" y="905"/>
                </a:lnTo>
                <a:lnTo>
                  <a:pt x="226" y="905"/>
                </a:lnTo>
                <a:lnTo>
                  <a:pt x="488" y="452"/>
                </a:ln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Freeform 89"/>
          <p:cNvSpPr/>
          <p:nvPr>
            <p:custDataLst>
              <p:tags r:id="rId55"/>
            </p:custDataLst>
          </p:nvPr>
        </p:nvSpPr>
        <p:spPr bwMode="auto">
          <a:xfrm>
            <a:off x="10751172" y="4902504"/>
            <a:ext cx="752091" cy="1394396"/>
          </a:xfrm>
          <a:custGeom>
            <a:avLst/>
            <a:gdLst>
              <a:gd name="T0" fmla="*/ 226 w 488"/>
              <a:gd name="T1" fmla="*/ 0 h 905"/>
              <a:gd name="T2" fmla="*/ 0 w 488"/>
              <a:gd name="T3" fmla="*/ 0 h 905"/>
              <a:gd name="T4" fmla="*/ 259 w 488"/>
              <a:gd name="T5" fmla="*/ 452 h 905"/>
              <a:gd name="T6" fmla="*/ 0 w 488"/>
              <a:gd name="T7" fmla="*/ 905 h 905"/>
              <a:gd name="T8" fmla="*/ 226 w 488"/>
              <a:gd name="T9" fmla="*/ 905 h 905"/>
              <a:gd name="T10" fmla="*/ 488 w 488"/>
              <a:gd name="T11" fmla="*/ 452 h 905"/>
              <a:gd name="T12" fmla="*/ 226 w 488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8" h="905">
                <a:moveTo>
                  <a:pt x="226" y="0"/>
                </a:moveTo>
                <a:lnTo>
                  <a:pt x="0" y="0"/>
                </a:lnTo>
                <a:lnTo>
                  <a:pt x="259" y="452"/>
                </a:lnTo>
                <a:lnTo>
                  <a:pt x="0" y="905"/>
                </a:lnTo>
                <a:lnTo>
                  <a:pt x="226" y="905"/>
                </a:lnTo>
                <a:lnTo>
                  <a:pt x="488" y="452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Freeform 90"/>
          <p:cNvSpPr/>
          <p:nvPr>
            <p:custDataLst>
              <p:tags r:id="rId56"/>
            </p:custDataLst>
          </p:nvPr>
        </p:nvSpPr>
        <p:spPr bwMode="auto">
          <a:xfrm>
            <a:off x="10237580" y="4767481"/>
            <a:ext cx="513592" cy="135023"/>
          </a:xfrm>
          <a:custGeom>
            <a:avLst/>
            <a:gdLst>
              <a:gd name="T0" fmla="*/ 281 w 333"/>
              <a:gd name="T1" fmla="*/ 0 h 88"/>
              <a:gd name="T2" fmla="*/ 0 w 333"/>
              <a:gd name="T3" fmla="*/ 0 h 88"/>
              <a:gd name="T4" fmla="*/ 87 w 333"/>
              <a:gd name="T5" fmla="*/ 0 h 88"/>
              <a:gd name="T6" fmla="*/ 139 w 333"/>
              <a:gd name="T7" fmla="*/ 88 h 88"/>
              <a:gd name="T8" fmla="*/ 333 w 333"/>
              <a:gd name="T9" fmla="*/ 88 h 88"/>
              <a:gd name="T10" fmla="*/ 281 w 333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88">
                <a:moveTo>
                  <a:pt x="281" y="0"/>
                </a:moveTo>
                <a:lnTo>
                  <a:pt x="0" y="0"/>
                </a:lnTo>
                <a:lnTo>
                  <a:pt x="87" y="0"/>
                </a:lnTo>
                <a:lnTo>
                  <a:pt x="139" y="88"/>
                </a:lnTo>
                <a:lnTo>
                  <a:pt x="333" y="88"/>
                </a:lnTo>
                <a:lnTo>
                  <a:pt x="28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Freeform 91"/>
          <p:cNvSpPr/>
          <p:nvPr>
            <p:custDataLst>
              <p:tags r:id="rId57"/>
            </p:custDataLst>
          </p:nvPr>
        </p:nvSpPr>
        <p:spPr bwMode="auto">
          <a:xfrm>
            <a:off x="10237580" y="4767481"/>
            <a:ext cx="513592" cy="135023"/>
          </a:xfrm>
          <a:custGeom>
            <a:avLst/>
            <a:gdLst>
              <a:gd name="T0" fmla="*/ 281 w 333"/>
              <a:gd name="T1" fmla="*/ 0 h 88"/>
              <a:gd name="T2" fmla="*/ 0 w 333"/>
              <a:gd name="T3" fmla="*/ 0 h 88"/>
              <a:gd name="T4" fmla="*/ 87 w 333"/>
              <a:gd name="T5" fmla="*/ 0 h 88"/>
              <a:gd name="T6" fmla="*/ 139 w 333"/>
              <a:gd name="T7" fmla="*/ 88 h 88"/>
              <a:gd name="T8" fmla="*/ 333 w 333"/>
              <a:gd name="T9" fmla="*/ 88 h 88"/>
              <a:gd name="T10" fmla="*/ 281 w 333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88">
                <a:moveTo>
                  <a:pt x="281" y="0"/>
                </a:moveTo>
                <a:lnTo>
                  <a:pt x="0" y="0"/>
                </a:lnTo>
                <a:lnTo>
                  <a:pt x="87" y="0"/>
                </a:lnTo>
                <a:lnTo>
                  <a:pt x="139" y="88"/>
                </a:lnTo>
                <a:lnTo>
                  <a:pt x="333" y="88"/>
                </a:lnTo>
                <a:lnTo>
                  <a:pt x="28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Freeform 92"/>
          <p:cNvSpPr/>
          <p:nvPr>
            <p:custDataLst>
              <p:tags r:id="rId58"/>
            </p:custDataLst>
          </p:nvPr>
        </p:nvSpPr>
        <p:spPr bwMode="auto">
          <a:xfrm>
            <a:off x="10371341" y="6296901"/>
            <a:ext cx="378569" cy="137547"/>
          </a:xfrm>
          <a:custGeom>
            <a:avLst/>
            <a:gdLst>
              <a:gd name="T0" fmla="*/ 246 w 246"/>
              <a:gd name="T1" fmla="*/ 0 h 89"/>
              <a:gd name="T2" fmla="*/ 52 w 246"/>
              <a:gd name="T3" fmla="*/ 0 h 89"/>
              <a:gd name="T4" fmla="*/ 0 w 246"/>
              <a:gd name="T5" fmla="*/ 89 h 89"/>
              <a:gd name="T6" fmla="*/ 194 w 246"/>
              <a:gd name="T7" fmla="*/ 89 h 89"/>
              <a:gd name="T8" fmla="*/ 246 w 246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89">
                <a:moveTo>
                  <a:pt x="246" y="0"/>
                </a:moveTo>
                <a:lnTo>
                  <a:pt x="52" y="0"/>
                </a:lnTo>
                <a:lnTo>
                  <a:pt x="0" y="89"/>
                </a:lnTo>
                <a:lnTo>
                  <a:pt x="194" y="89"/>
                </a:lnTo>
                <a:lnTo>
                  <a:pt x="246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Freeform 93"/>
          <p:cNvSpPr/>
          <p:nvPr>
            <p:custDataLst>
              <p:tags r:id="rId59"/>
            </p:custDataLst>
          </p:nvPr>
        </p:nvSpPr>
        <p:spPr bwMode="auto">
          <a:xfrm>
            <a:off x="10371341" y="6296901"/>
            <a:ext cx="378569" cy="137547"/>
          </a:xfrm>
          <a:custGeom>
            <a:avLst/>
            <a:gdLst>
              <a:gd name="T0" fmla="*/ 246 w 246"/>
              <a:gd name="T1" fmla="*/ 0 h 89"/>
              <a:gd name="T2" fmla="*/ 52 w 246"/>
              <a:gd name="T3" fmla="*/ 0 h 89"/>
              <a:gd name="T4" fmla="*/ 0 w 246"/>
              <a:gd name="T5" fmla="*/ 89 h 89"/>
              <a:gd name="T6" fmla="*/ 194 w 246"/>
              <a:gd name="T7" fmla="*/ 89 h 89"/>
              <a:gd name="T8" fmla="*/ 246 w 246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89">
                <a:moveTo>
                  <a:pt x="246" y="0"/>
                </a:moveTo>
                <a:lnTo>
                  <a:pt x="52" y="0"/>
                </a:lnTo>
                <a:lnTo>
                  <a:pt x="0" y="89"/>
                </a:lnTo>
                <a:lnTo>
                  <a:pt x="194" y="89"/>
                </a:lnTo>
                <a:lnTo>
                  <a:pt x="246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Freeform 94"/>
          <p:cNvSpPr/>
          <p:nvPr>
            <p:custDataLst>
              <p:tags r:id="rId60"/>
            </p:custDataLst>
          </p:nvPr>
        </p:nvSpPr>
        <p:spPr bwMode="auto">
          <a:xfrm>
            <a:off x="10452102" y="4902504"/>
            <a:ext cx="697829" cy="1394396"/>
          </a:xfrm>
          <a:custGeom>
            <a:avLst/>
            <a:gdLst>
              <a:gd name="T0" fmla="*/ 194 w 453"/>
              <a:gd name="T1" fmla="*/ 0 h 905"/>
              <a:gd name="T2" fmla="*/ 0 w 453"/>
              <a:gd name="T3" fmla="*/ 0 h 905"/>
              <a:gd name="T4" fmla="*/ 262 w 453"/>
              <a:gd name="T5" fmla="*/ 452 h 905"/>
              <a:gd name="T6" fmla="*/ 0 w 453"/>
              <a:gd name="T7" fmla="*/ 905 h 905"/>
              <a:gd name="T8" fmla="*/ 194 w 453"/>
              <a:gd name="T9" fmla="*/ 905 h 905"/>
              <a:gd name="T10" fmla="*/ 453 w 453"/>
              <a:gd name="T11" fmla="*/ 452 h 905"/>
              <a:gd name="T12" fmla="*/ 194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194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94" y="905"/>
                </a:lnTo>
                <a:lnTo>
                  <a:pt x="453" y="452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Freeform 95"/>
          <p:cNvSpPr/>
          <p:nvPr>
            <p:custDataLst>
              <p:tags r:id="rId61"/>
            </p:custDataLst>
          </p:nvPr>
        </p:nvSpPr>
        <p:spPr bwMode="auto">
          <a:xfrm>
            <a:off x="10452102" y="4902504"/>
            <a:ext cx="697829" cy="1394396"/>
          </a:xfrm>
          <a:custGeom>
            <a:avLst/>
            <a:gdLst>
              <a:gd name="T0" fmla="*/ 194 w 453"/>
              <a:gd name="T1" fmla="*/ 0 h 905"/>
              <a:gd name="T2" fmla="*/ 0 w 453"/>
              <a:gd name="T3" fmla="*/ 0 h 905"/>
              <a:gd name="T4" fmla="*/ 262 w 453"/>
              <a:gd name="T5" fmla="*/ 452 h 905"/>
              <a:gd name="T6" fmla="*/ 0 w 453"/>
              <a:gd name="T7" fmla="*/ 905 h 905"/>
              <a:gd name="T8" fmla="*/ 194 w 453"/>
              <a:gd name="T9" fmla="*/ 905 h 905"/>
              <a:gd name="T10" fmla="*/ 453 w 453"/>
              <a:gd name="T11" fmla="*/ 452 h 905"/>
              <a:gd name="T12" fmla="*/ 194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194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94" y="905"/>
                </a:lnTo>
                <a:lnTo>
                  <a:pt x="453" y="452"/>
                </a:lnTo>
                <a:lnTo>
                  <a:pt x="1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Freeform 96"/>
          <p:cNvSpPr/>
          <p:nvPr>
            <p:custDataLst>
              <p:tags r:id="rId62"/>
            </p:custDataLst>
          </p:nvPr>
        </p:nvSpPr>
        <p:spPr bwMode="auto">
          <a:xfrm>
            <a:off x="10224961" y="4767481"/>
            <a:ext cx="225880" cy="135023"/>
          </a:xfrm>
          <a:custGeom>
            <a:avLst/>
            <a:gdLst>
              <a:gd name="T0" fmla="*/ 95 w 147"/>
              <a:gd name="T1" fmla="*/ 0 h 88"/>
              <a:gd name="T2" fmla="*/ 8 w 147"/>
              <a:gd name="T3" fmla="*/ 0 h 88"/>
              <a:gd name="T4" fmla="*/ 0 w 147"/>
              <a:gd name="T5" fmla="*/ 13 h 88"/>
              <a:gd name="T6" fmla="*/ 43 w 147"/>
              <a:gd name="T7" fmla="*/ 88 h 88"/>
              <a:gd name="T8" fmla="*/ 147 w 147"/>
              <a:gd name="T9" fmla="*/ 88 h 88"/>
              <a:gd name="T10" fmla="*/ 95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95" y="0"/>
                </a:moveTo>
                <a:lnTo>
                  <a:pt x="8" y="0"/>
                </a:lnTo>
                <a:lnTo>
                  <a:pt x="0" y="13"/>
                </a:lnTo>
                <a:lnTo>
                  <a:pt x="43" y="88"/>
                </a:lnTo>
                <a:lnTo>
                  <a:pt x="147" y="88"/>
                </a:lnTo>
                <a:lnTo>
                  <a:pt x="9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Freeform 97"/>
          <p:cNvSpPr/>
          <p:nvPr>
            <p:custDataLst>
              <p:tags r:id="rId63"/>
            </p:custDataLst>
          </p:nvPr>
        </p:nvSpPr>
        <p:spPr bwMode="auto">
          <a:xfrm>
            <a:off x="10224961" y="4767481"/>
            <a:ext cx="225880" cy="135023"/>
          </a:xfrm>
          <a:custGeom>
            <a:avLst/>
            <a:gdLst>
              <a:gd name="T0" fmla="*/ 95 w 147"/>
              <a:gd name="T1" fmla="*/ 0 h 88"/>
              <a:gd name="T2" fmla="*/ 8 w 147"/>
              <a:gd name="T3" fmla="*/ 0 h 88"/>
              <a:gd name="T4" fmla="*/ 0 w 147"/>
              <a:gd name="T5" fmla="*/ 13 h 88"/>
              <a:gd name="T6" fmla="*/ 43 w 147"/>
              <a:gd name="T7" fmla="*/ 88 h 88"/>
              <a:gd name="T8" fmla="*/ 147 w 147"/>
              <a:gd name="T9" fmla="*/ 88 h 88"/>
              <a:gd name="T10" fmla="*/ 95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95" y="0"/>
                </a:moveTo>
                <a:lnTo>
                  <a:pt x="8" y="0"/>
                </a:lnTo>
                <a:lnTo>
                  <a:pt x="0" y="13"/>
                </a:lnTo>
                <a:lnTo>
                  <a:pt x="43" y="88"/>
                </a:lnTo>
                <a:lnTo>
                  <a:pt x="147" y="88"/>
                </a:lnTo>
                <a:lnTo>
                  <a:pt x="9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Freeform 98"/>
          <p:cNvSpPr/>
          <p:nvPr>
            <p:custDataLst>
              <p:tags r:id="rId64"/>
            </p:custDataLst>
          </p:nvPr>
        </p:nvSpPr>
        <p:spPr bwMode="auto">
          <a:xfrm>
            <a:off x="10224961" y="6296901"/>
            <a:ext cx="225880" cy="137547"/>
          </a:xfrm>
          <a:custGeom>
            <a:avLst/>
            <a:gdLst>
              <a:gd name="T0" fmla="*/ 147 w 147"/>
              <a:gd name="T1" fmla="*/ 0 h 89"/>
              <a:gd name="T2" fmla="*/ 43 w 147"/>
              <a:gd name="T3" fmla="*/ 0 h 89"/>
              <a:gd name="T4" fmla="*/ 0 w 147"/>
              <a:gd name="T5" fmla="*/ 76 h 89"/>
              <a:gd name="T6" fmla="*/ 8 w 147"/>
              <a:gd name="T7" fmla="*/ 89 h 89"/>
              <a:gd name="T8" fmla="*/ 95 w 147"/>
              <a:gd name="T9" fmla="*/ 89 h 89"/>
              <a:gd name="T10" fmla="*/ 147 w 147"/>
              <a:gd name="T11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9">
                <a:moveTo>
                  <a:pt x="147" y="0"/>
                </a:moveTo>
                <a:lnTo>
                  <a:pt x="43" y="0"/>
                </a:lnTo>
                <a:lnTo>
                  <a:pt x="0" y="76"/>
                </a:lnTo>
                <a:lnTo>
                  <a:pt x="8" y="89"/>
                </a:lnTo>
                <a:lnTo>
                  <a:pt x="95" y="89"/>
                </a:lnTo>
                <a:lnTo>
                  <a:pt x="147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Freeform 99"/>
          <p:cNvSpPr/>
          <p:nvPr>
            <p:custDataLst>
              <p:tags r:id="rId65"/>
            </p:custDataLst>
          </p:nvPr>
        </p:nvSpPr>
        <p:spPr bwMode="auto">
          <a:xfrm>
            <a:off x="10224961" y="6296901"/>
            <a:ext cx="225880" cy="137547"/>
          </a:xfrm>
          <a:custGeom>
            <a:avLst/>
            <a:gdLst>
              <a:gd name="T0" fmla="*/ 147 w 147"/>
              <a:gd name="T1" fmla="*/ 0 h 89"/>
              <a:gd name="T2" fmla="*/ 43 w 147"/>
              <a:gd name="T3" fmla="*/ 0 h 89"/>
              <a:gd name="T4" fmla="*/ 0 w 147"/>
              <a:gd name="T5" fmla="*/ 76 h 89"/>
              <a:gd name="T6" fmla="*/ 8 w 147"/>
              <a:gd name="T7" fmla="*/ 89 h 89"/>
              <a:gd name="T8" fmla="*/ 95 w 147"/>
              <a:gd name="T9" fmla="*/ 89 h 89"/>
              <a:gd name="T10" fmla="*/ 147 w 147"/>
              <a:gd name="T11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9">
                <a:moveTo>
                  <a:pt x="147" y="0"/>
                </a:moveTo>
                <a:lnTo>
                  <a:pt x="43" y="0"/>
                </a:lnTo>
                <a:lnTo>
                  <a:pt x="0" y="76"/>
                </a:lnTo>
                <a:lnTo>
                  <a:pt x="8" y="89"/>
                </a:lnTo>
                <a:lnTo>
                  <a:pt x="95" y="89"/>
                </a:lnTo>
                <a:lnTo>
                  <a:pt x="147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Freeform 100"/>
          <p:cNvSpPr/>
          <p:nvPr>
            <p:custDataLst>
              <p:tags r:id="rId66"/>
            </p:custDataLst>
          </p:nvPr>
        </p:nvSpPr>
        <p:spPr bwMode="auto">
          <a:xfrm>
            <a:off x="10291841" y="4902504"/>
            <a:ext cx="564068" cy="1394396"/>
          </a:xfrm>
          <a:custGeom>
            <a:avLst/>
            <a:gdLst>
              <a:gd name="T0" fmla="*/ 104 w 366"/>
              <a:gd name="T1" fmla="*/ 0 h 905"/>
              <a:gd name="T2" fmla="*/ 0 w 366"/>
              <a:gd name="T3" fmla="*/ 0 h 905"/>
              <a:gd name="T4" fmla="*/ 262 w 366"/>
              <a:gd name="T5" fmla="*/ 452 h 905"/>
              <a:gd name="T6" fmla="*/ 260 w 366"/>
              <a:gd name="T7" fmla="*/ 456 h 905"/>
              <a:gd name="T8" fmla="*/ 260 w 366"/>
              <a:gd name="T9" fmla="*/ 456 h 905"/>
              <a:gd name="T10" fmla="*/ 0 w 366"/>
              <a:gd name="T11" fmla="*/ 905 h 905"/>
              <a:gd name="T12" fmla="*/ 104 w 366"/>
              <a:gd name="T13" fmla="*/ 905 h 905"/>
              <a:gd name="T14" fmla="*/ 366 w 366"/>
              <a:gd name="T15" fmla="*/ 452 h 905"/>
              <a:gd name="T16" fmla="*/ 104 w 366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6" h="905">
                <a:moveTo>
                  <a:pt x="104" y="0"/>
                </a:moveTo>
                <a:lnTo>
                  <a:pt x="0" y="0"/>
                </a:lnTo>
                <a:lnTo>
                  <a:pt x="262" y="452"/>
                </a:lnTo>
                <a:lnTo>
                  <a:pt x="260" y="456"/>
                </a:lnTo>
                <a:lnTo>
                  <a:pt x="260" y="456"/>
                </a:lnTo>
                <a:lnTo>
                  <a:pt x="0" y="905"/>
                </a:lnTo>
                <a:lnTo>
                  <a:pt x="104" y="905"/>
                </a:lnTo>
                <a:lnTo>
                  <a:pt x="366" y="452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Freeform 101"/>
          <p:cNvSpPr/>
          <p:nvPr>
            <p:custDataLst>
              <p:tags r:id="rId67"/>
            </p:custDataLst>
          </p:nvPr>
        </p:nvSpPr>
        <p:spPr bwMode="auto">
          <a:xfrm>
            <a:off x="10291841" y="4902504"/>
            <a:ext cx="564068" cy="1394396"/>
          </a:xfrm>
          <a:custGeom>
            <a:avLst/>
            <a:gdLst>
              <a:gd name="T0" fmla="*/ 104 w 366"/>
              <a:gd name="T1" fmla="*/ 0 h 905"/>
              <a:gd name="T2" fmla="*/ 0 w 366"/>
              <a:gd name="T3" fmla="*/ 0 h 905"/>
              <a:gd name="T4" fmla="*/ 262 w 366"/>
              <a:gd name="T5" fmla="*/ 452 h 905"/>
              <a:gd name="T6" fmla="*/ 260 w 366"/>
              <a:gd name="T7" fmla="*/ 456 h 905"/>
              <a:gd name="T8" fmla="*/ 260 w 366"/>
              <a:gd name="T9" fmla="*/ 456 h 905"/>
              <a:gd name="T10" fmla="*/ 0 w 366"/>
              <a:gd name="T11" fmla="*/ 905 h 905"/>
              <a:gd name="T12" fmla="*/ 104 w 366"/>
              <a:gd name="T13" fmla="*/ 905 h 905"/>
              <a:gd name="T14" fmla="*/ 366 w 366"/>
              <a:gd name="T15" fmla="*/ 452 h 905"/>
              <a:gd name="T16" fmla="*/ 104 w 366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6" h="905">
                <a:moveTo>
                  <a:pt x="104" y="0"/>
                </a:moveTo>
                <a:lnTo>
                  <a:pt x="0" y="0"/>
                </a:lnTo>
                <a:lnTo>
                  <a:pt x="262" y="452"/>
                </a:lnTo>
                <a:lnTo>
                  <a:pt x="260" y="456"/>
                </a:lnTo>
                <a:lnTo>
                  <a:pt x="260" y="456"/>
                </a:lnTo>
                <a:lnTo>
                  <a:pt x="0" y="905"/>
                </a:lnTo>
                <a:lnTo>
                  <a:pt x="104" y="905"/>
                </a:lnTo>
                <a:lnTo>
                  <a:pt x="366" y="452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Freeform 102"/>
          <p:cNvSpPr/>
          <p:nvPr>
            <p:custDataLst>
              <p:tags r:id="rId68"/>
            </p:custDataLst>
          </p:nvPr>
        </p:nvSpPr>
        <p:spPr bwMode="auto">
          <a:xfrm>
            <a:off x="8771255" y="4767481"/>
            <a:ext cx="1924393" cy="1666966"/>
          </a:xfrm>
          <a:custGeom>
            <a:avLst/>
            <a:gdLst>
              <a:gd name="T0" fmla="*/ 937 w 1249"/>
              <a:gd name="T1" fmla="*/ 0 h 1082"/>
              <a:gd name="T2" fmla="*/ 1249 w 1249"/>
              <a:gd name="T3" fmla="*/ 540 h 1082"/>
              <a:gd name="T4" fmla="*/ 937 w 1249"/>
              <a:gd name="T5" fmla="*/ 1082 h 1082"/>
              <a:gd name="T6" fmla="*/ 312 w 1249"/>
              <a:gd name="T7" fmla="*/ 1082 h 1082"/>
              <a:gd name="T8" fmla="*/ 0 w 1249"/>
              <a:gd name="T9" fmla="*/ 540 h 1082"/>
              <a:gd name="T10" fmla="*/ 312 w 1249"/>
              <a:gd name="T11" fmla="*/ 0 h 1082"/>
              <a:gd name="T12" fmla="*/ 937 w 1249"/>
              <a:gd name="T13" fmla="*/ 0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2">
                <a:moveTo>
                  <a:pt x="937" y="0"/>
                </a:moveTo>
                <a:lnTo>
                  <a:pt x="1249" y="540"/>
                </a:lnTo>
                <a:lnTo>
                  <a:pt x="937" y="1082"/>
                </a:lnTo>
                <a:lnTo>
                  <a:pt x="312" y="1082"/>
                </a:ln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close/>
              </a:path>
            </a:pathLst>
          </a:custGeom>
          <a:solidFill>
            <a:srgbClr val="F39919">
              <a:lumMod val="60000"/>
              <a:lumOff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Freeform 103"/>
          <p:cNvSpPr/>
          <p:nvPr>
            <p:custDataLst>
              <p:tags r:id="rId69"/>
            </p:custDataLst>
          </p:nvPr>
        </p:nvSpPr>
        <p:spPr bwMode="auto">
          <a:xfrm>
            <a:off x="8771255" y="4767481"/>
            <a:ext cx="1924393" cy="1666966"/>
          </a:xfrm>
          <a:custGeom>
            <a:avLst/>
            <a:gdLst>
              <a:gd name="T0" fmla="*/ 937 w 1249"/>
              <a:gd name="T1" fmla="*/ 0 h 1082"/>
              <a:gd name="T2" fmla="*/ 1249 w 1249"/>
              <a:gd name="T3" fmla="*/ 540 h 1082"/>
              <a:gd name="T4" fmla="*/ 937 w 1249"/>
              <a:gd name="T5" fmla="*/ 1082 h 1082"/>
              <a:gd name="T6" fmla="*/ 312 w 1249"/>
              <a:gd name="T7" fmla="*/ 1082 h 1082"/>
              <a:gd name="T8" fmla="*/ 0 w 1249"/>
              <a:gd name="T9" fmla="*/ 540 h 1082"/>
              <a:gd name="T10" fmla="*/ 312 w 1249"/>
              <a:gd name="T11" fmla="*/ 0 h 1082"/>
              <a:gd name="T12" fmla="*/ 937 w 1249"/>
              <a:gd name="T13" fmla="*/ 0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2">
                <a:moveTo>
                  <a:pt x="937" y="0"/>
                </a:moveTo>
                <a:lnTo>
                  <a:pt x="1249" y="540"/>
                </a:lnTo>
                <a:lnTo>
                  <a:pt x="937" y="1082"/>
                </a:lnTo>
                <a:lnTo>
                  <a:pt x="312" y="1082"/>
                </a:ln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Freeform 104"/>
          <p:cNvSpPr/>
          <p:nvPr>
            <p:custDataLst>
              <p:tags r:id="rId70"/>
            </p:custDataLst>
          </p:nvPr>
        </p:nvSpPr>
        <p:spPr bwMode="auto">
          <a:xfrm>
            <a:off x="8773779" y="5605381"/>
            <a:ext cx="1918084" cy="829066"/>
          </a:xfrm>
          <a:custGeom>
            <a:avLst/>
            <a:gdLst>
              <a:gd name="T0" fmla="*/ 1245 w 1245"/>
              <a:gd name="T1" fmla="*/ 0 h 538"/>
              <a:gd name="T2" fmla="*/ 0 w 1245"/>
              <a:gd name="T3" fmla="*/ 0 h 538"/>
              <a:gd name="T4" fmla="*/ 310 w 1245"/>
              <a:gd name="T5" fmla="*/ 538 h 538"/>
              <a:gd name="T6" fmla="*/ 935 w 1245"/>
              <a:gd name="T7" fmla="*/ 538 h 538"/>
              <a:gd name="T8" fmla="*/ 942 w 1245"/>
              <a:gd name="T9" fmla="*/ 525 h 538"/>
              <a:gd name="T10" fmla="*/ 985 w 1245"/>
              <a:gd name="T11" fmla="*/ 449 h 538"/>
              <a:gd name="T12" fmla="*/ 1245 w 1245"/>
              <a:gd name="T13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5" h="538">
                <a:moveTo>
                  <a:pt x="1245" y="0"/>
                </a:moveTo>
                <a:lnTo>
                  <a:pt x="0" y="0"/>
                </a:lnTo>
                <a:lnTo>
                  <a:pt x="310" y="538"/>
                </a:lnTo>
                <a:lnTo>
                  <a:pt x="935" y="538"/>
                </a:lnTo>
                <a:lnTo>
                  <a:pt x="942" y="525"/>
                </a:lnTo>
                <a:lnTo>
                  <a:pt x="985" y="449"/>
                </a:lnTo>
                <a:lnTo>
                  <a:pt x="1245" y="0"/>
                </a:lnTo>
                <a:close/>
              </a:path>
            </a:pathLst>
          </a:custGeom>
          <a:solidFill>
            <a:srgbClr val="F39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Freeform 105"/>
          <p:cNvSpPr/>
          <p:nvPr>
            <p:custDataLst>
              <p:tags r:id="rId71"/>
            </p:custDataLst>
          </p:nvPr>
        </p:nvSpPr>
        <p:spPr bwMode="auto">
          <a:xfrm>
            <a:off x="8773779" y="5605381"/>
            <a:ext cx="1918084" cy="829066"/>
          </a:xfrm>
          <a:custGeom>
            <a:avLst/>
            <a:gdLst>
              <a:gd name="T0" fmla="*/ 1245 w 1245"/>
              <a:gd name="T1" fmla="*/ 0 h 538"/>
              <a:gd name="T2" fmla="*/ 0 w 1245"/>
              <a:gd name="T3" fmla="*/ 0 h 538"/>
              <a:gd name="T4" fmla="*/ 310 w 1245"/>
              <a:gd name="T5" fmla="*/ 538 h 538"/>
              <a:gd name="T6" fmla="*/ 935 w 1245"/>
              <a:gd name="T7" fmla="*/ 538 h 538"/>
              <a:gd name="T8" fmla="*/ 942 w 1245"/>
              <a:gd name="T9" fmla="*/ 525 h 538"/>
              <a:gd name="T10" fmla="*/ 985 w 1245"/>
              <a:gd name="T11" fmla="*/ 449 h 538"/>
              <a:gd name="T12" fmla="*/ 1245 w 1245"/>
              <a:gd name="T13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5" h="538">
                <a:moveTo>
                  <a:pt x="1245" y="0"/>
                </a:moveTo>
                <a:lnTo>
                  <a:pt x="0" y="0"/>
                </a:lnTo>
                <a:lnTo>
                  <a:pt x="310" y="538"/>
                </a:lnTo>
                <a:lnTo>
                  <a:pt x="935" y="538"/>
                </a:lnTo>
                <a:lnTo>
                  <a:pt x="942" y="525"/>
                </a:lnTo>
                <a:lnTo>
                  <a:pt x="985" y="449"/>
                </a:lnTo>
                <a:lnTo>
                  <a:pt x="124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72"/>
            </p:custDataLst>
          </p:nvPr>
        </p:nvSpPr>
        <p:spPr>
          <a:xfrm>
            <a:off x="9183895" y="4862124"/>
            <a:ext cx="1038541" cy="1559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45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45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73"/>
            </p:custDataLst>
          </p:nvPr>
        </p:nvSpPr>
        <p:spPr>
          <a:xfrm>
            <a:off x="11327906" y="5057649"/>
            <a:ext cx="3053791" cy="83916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csv</a:t>
            </a:r>
            <a:endParaRPr lang="en-US" altLang="zh-CN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Freeform 40"/>
          <p:cNvSpPr/>
          <p:nvPr>
            <p:custDataLst>
              <p:tags r:id="rId74"/>
            </p:custDataLst>
          </p:nvPr>
        </p:nvSpPr>
        <p:spPr bwMode="auto">
          <a:xfrm>
            <a:off x="14823314" y="6551804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Freeform 41"/>
          <p:cNvSpPr/>
          <p:nvPr>
            <p:custDataLst>
              <p:tags r:id="rId75"/>
            </p:custDataLst>
          </p:nvPr>
        </p:nvSpPr>
        <p:spPr bwMode="auto">
          <a:xfrm>
            <a:off x="14823314" y="6551804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5"/>
          <p:cNvSpPr/>
          <p:nvPr>
            <p:custDataLst>
              <p:tags r:id="rId76"/>
            </p:custDataLst>
          </p:nvPr>
        </p:nvSpPr>
        <p:spPr bwMode="auto">
          <a:xfrm>
            <a:off x="10977051" y="6795350"/>
            <a:ext cx="5216683" cy="1438563"/>
          </a:xfrm>
          <a:custGeom>
            <a:avLst/>
            <a:gdLst>
              <a:gd name="T0" fmla="*/ 147 w 1629"/>
              <a:gd name="T1" fmla="*/ 447 h 450"/>
              <a:gd name="T2" fmla="*/ 0 w 1629"/>
              <a:gd name="T3" fmla="*/ 197 h 450"/>
              <a:gd name="T4" fmla="*/ 112 w 1629"/>
              <a:gd name="T5" fmla="*/ 0 h 450"/>
              <a:gd name="T6" fmla="*/ 1497 w 1629"/>
              <a:gd name="T7" fmla="*/ 0 h 450"/>
              <a:gd name="T8" fmla="*/ 1629 w 1629"/>
              <a:gd name="T9" fmla="*/ 225 h 450"/>
              <a:gd name="T10" fmla="*/ 1497 w 1629"/>
              <a:gd name="T11" fmla="*/ 450 h 450"/>
              <a:gd name="T12" fmla="*/ 147 w 1629"/>
              <a:gd name="T13" fmla="*/ 447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9" h="450">
                <a:moveTo>
                  <a:pt x="147" y="447"/>
                </a:moveTo>
                <a:cubicBezTo>
                  <a:pt x="98" y="364"/>
                  <a:pt x="49" y="280"/>
                  <a:pt x="0" y="197"/>
                </a:cubicBezTo>
                <a:cubicBezTo>
                  <a:pt x="37" y="131"/>
                  <a:pt x="75" y="66"/>
                  <a:pt x="112" y="0"/>
                </a:cubicBezTo>
                <a:cubicBezTo>
                  <a:pt x="1497" y="0"/>
                  <a:pt x="1497" y="0"/>
                  <a:pt x="1497" y="0"/>
                </a:cubicBezTo>
                <a:cubicBezTo>
                  <a:pt x="1629" y="225"/>
                  <a:pt x="1629" y="225"/>
                  <a:pt x="1629" y="225"/>
                </a:cubicBezTo>
                <a:cubicBezTo>
                  <a:pt x="1497" y="450"/>
                  <a:pt x="1497" y="450"/>
                  <a:pt x="1497" y="450"/>
                </a:cubicBezTo>
                <a:cubicBezTo>
                  <a:pt x="1047" y="449"/>
                  <a:pt x="597" y="448"/>
                  <a:pt x="147" y="447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Freeform 38"/>
          <p:cNvSpPr/>
          <p:nvPr>
            <p:custDataLst>
              <p:tags r:id="rId77"/>
            </p:custDataLst>
          </p:nvPr>
        </p:nvSpPr>
        <p:spPr bwMode="auto">
          <a:xfrm>
            <a:off x="11018694" y="6695660"/>
            <a:ext cx="5012256" cy="1393135"/>
          </a:xfrm>
          <a:custGeom>
            <a:avLst/>
            <a:gdLst>
              <a:gd name="T0" fmla="*/ 262 w 3253"/>
              <a:gd name="T1" fmla="*/ 904 h 904"/>
              <a:gd name="T2" fmla="*/ 0 w 3253"/>
              <a:gd name="T3" fmla="*/ 452 h 904"/>
              <a:gd name="T4" fmla="*/ 262 w 3253"/>
              <a:gd name="T5" fmla="*/ 0 h 904"/>
              <a:gd name="T6" fmla="*/ 2991 w 3253"/>
              <a:gd name="T7" fmla="*/ 0 h 904"/>
              <a:gd name="T8" fmla="*/ 3253 w 3253"/>
              <a:gd name="T9" fmla="*/ 452 h 904"/>
              <a:gd name="T10" fmla="*/ 2991 w 3253"/>
              <a:gd name="T11" fmla="*/ 904 h 904"/>
              <a:gd name="T12" fmla="*/ 262 w 3253"/>
              <a:gd name="T13" fmla="*/ 90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4">
                <a:moveTo>
                  <a:pt x="262" y="904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4"/>
                </a:lnTo>
                <a:lnTo>
                  <a:pt x="262" y="904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Freeform 39"/>
          <p:cNvSpPr/>
          <p:nvPr>
            <p:custDataLst>
              <p:tags r:id="rId78"/>
            </p:custDataLst>
          </p:nvPr>
        </p:nvSpPr>
        <p:spPr bwMode="auto">
          <a:xfrm>
            <a:off x="11018694" y="6696922"/>
            <a:ext cx="5012256" cy="1393135"/>
          </a:xfrm>
          <a:custGeom>
            <a:avLst/>
            <a:gdLst>
              <a:gd name="T0" fmla="*/ 262 w 3253"/>
              <a:gd name="T1" fmla="*/ 904 h 904"/>
              <a:gd name="T2" fmla="*/ 0 w 3253"/>
              <a:gd name="T3" fmla="*/ 452 h 904"/>
              <a:gd name="T4" fmla="*/ 262 w 3253"/>
              <a:gd name="T5" fmla="*/ 0 h 904"/>
              <a:gd name="T6" fmla="*/ 2991 w 3253"/>
              <a:gd name="T7" fmla="*/ 0 h 904"/>
              <a:gd name="T8" fmla="*/ 3253 w 3253"/>
              <a:gd name="T9" fmla="*/ 452 h 904"/>
              <a:gd name="T10" fmla="*/ 2991 w 3253"/>
              <a:gd name="T11" fmla="*/ 904 h 904"/>
              <a:gd name="T12" fmla="*/ 262 w 3253"/>
              <a:gd name="T13" fmla="*/ 90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4">
                <a:moveTo>
                  <a:pt x="262" y="904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4"/>
                </a:lnTo>
                <a:lnTo>
                  <a:pt x="262" y="90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Freeform 42"/>
          <p:cNvSpPr/>
          <p:nvPr>
            <p:custDataLst>
              <p:tags r:id="rId79"/>
            </p:custDataLst>
          </p:nvPr>
        </p:nvSpPr>
        <p:spPr bwMode="auto">
          <a:xfrm>
            <a:off x="14685767" y="8206151"/>
            <a:ext cx="314212" cy="20190"/>
          </a:xfrm>
          <a:custGeom>
            <a:avLst/>
            <a:gdLst>
              <a:gd name="T0" fmla="*/ 95 w 204"/>
              <a:gd name="T1" fmla="*/ 0 h 13"/>
              <a:gd name="T2" fmla="*/ 89 w 204"/>
              <a:gd name="T3" fmla="*/ 13 h 13"/>
              <a:gd name="T4" fmla="*/ 0 w 204"/>
              <a:gd name="T5" fmla="*/ 13 h 13"/>
              <a:gd name="T6" fmla="*/ 204 w 204"/>
              <a:gd name="T7" fmla="*/ 13 h 13"/>
              <a:gd name="T8" fmla="*/ 102 w 204"/>
              <a:gd name="T9" fmla="*/ 13 h 13"/>
              <a:gd name="T10" fmla="*/ 95 w 20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3">
                <a:moveTo>
                  <a:pt x="95" y="0"/>
                </a:moveTo>
                <a:lnTo>
                  <a:pt x="89" y="13"/>
                </a:lnTo>
                <a:lnTo>
                  <a:pt x="0" y="13"/>
                </a:lnTo>
                <a:lnTo>
                  <a:pt x="204" y="13"/>
                </a:lnTo>
                <a:lnTo>
                  <a:pt x="102" y="13"/>
                </a:lnTo>
                <a:lnTo>
                  <a:pt x="9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Freeform 43"/>
          <p:cNvSpPr/>
          <p:nvPr>
            <p:custDataLst>
              <p:tags r:id="rId80"/>
            </p:custDataLst>
          </p:nvPr>
        </p:nvSpPr>
        <p:spPr bwMode="auto">
          <a:xfrm>
            <a:off x="14685767" y="8206151"/>
            <a:ext cx="314212" cy="20190"/>
          </a:xfrm>
          <a:custGeom>
            <a:avLst/>
            <a:gdLst>
              <a:gd name="T0" fmla="*/ 95 w 204"/>
              <a:gd name="T1" fmla="*/ 0 h 13"/>
              <a:gd name="T2" fmla="*/ 89 w 204"/>
              <a:gd name="T3" fmla="*/ 13 h 13"/>
              <a:gd name="T4" fmla="*/ 0 w 204"/>
              <a:gd name="T5" fmla="*/ 13 h 13"/>
              <a:gd name="T6" fmla="*/ 204 w 204"/>
              <a:gd name="T7" fmla="*/ 13 h 13"/>
              <a:gd name="T8" fmla="*/ 102 w 204"/>
              <a:gd name="T9" fmla="*/ 13 h 13"/>
              <a:gd name="T10" fmla="*/ 95 w 20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3">
                <a:moveTo>
                  <a:pt x="95" y="0"/>
                </a:moveTo>
                <a:lnTo>
                  <a:pt x="89" y="13"/>
                </a:lnTo>
                <a:lnTo>
                  <a:pt x="0" y="13"/>
                </a:lnTo>
                <a:lnTo>
                  <a:pt x="204" y="13"/>
                </a:lnTo>
                <a:lnTo>
                  <a:pt x="102" y="13"/>
                </a:lnTo>
                <a:lnTo>
                  <a:pt x="9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Freeform 44"/>
          <p:cNvSpPr/>
          <p:nvPr>
            <p:custDataLst>
              <p:tags r:id="rId81"/>
            </p:custDataLst>
          </p:nvPr>
        </p:nvSpPr>
        <p:spPr bwMode="auto">
          <a:xfrm>
            <a:off x="13782249" y="6561899"/>
            <a:ext cx="1039803" cy="135023"/>
          </a:xfrm>
          <a:custGeom>
            <a:avLst/>
            <a:gdLst>
              <a:gd name="T0" fmla="*/ 675 w 675"/>
              <a:gd name="T1" fmla="*/ 0 h 88"/>
              <a:gd name="T2" fmla="*/ 50 w 675"/>
              <a:gd name="T3" fmla="*/ 0 h 88"/>
              <a:gd name="T4" fmla="*/ 0 w 675"/>
              <a:gd name="T5" fmla="*/ 88 h 88"/>
              <a:gd name="T6" fmla="*/ 114 w 675"/>
              <a:gd name="T7" fmla="*/ 88 h 88"/>
              <a:gd name="T8" fmla="*/ 166 w 675"/>
              <a:gd name="T9" fmla="*/ 0 h 88"/>
              <a:gd name="T10" fmla="*/ 675 w 675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88">
                <a:moveTo>
                  <a:pt x="675" y="0"/>
                </a:moveTo>
                <a:lnTo>
                  <a:pt x="50" y="0"/>
                </a:lnTo>
                <a:lnTo>
                  <a:pt x="0" y="88"/>
                </a:lnTo>
                <a:lnTo>
                  <a:pt x="114" y="88"/>
                </a:lnTo>
                <a:lnTo>
                  <a:pt x="166" y="0"/>
                </a:lnTo>
                <a:lnTo>
                  <a:pt x="67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Freeform 45"/>
          <p:cNvSpPr/>
          <p:nvPr>
            <p:custDataLst>
              <p:tags r:id="rId82"/>
            </p:custDataLst>
          </p:nvPr>
        </p:nvSpPr>
        <p:spPr bwMode="auto">
          <a:xfrm>
            <a:off x="13782249" y="6561899"/>
            <a:ext cx="1039803" cy="135023"/>
          </a:xfrm>
          <a:custGeom>
            <a:avLst/>
            <a:gdLst>
              <a:gd name="T0" fmla="*/ 675 w 675"/>
              <a:gd name="T1" fmla="*/ 0 h 88"/>
              <a:gd name="T2" fmla="*/ 50 w 675"/>
              <a:gd name="T3" fmla="*/ 0 h 88"/>
              <a:gd name="T4" fmla="*/ 0 w 675"/>
              <a:gd name="T5" fmla="*/ 88 h 88"/>
              <a:gd name="T6" fmla="*/ 114 w 675"/>
              <a:gd name="T7" fmla="*/ 88 h 88"/>
              <a:gd name="T8" fmla="*/ 166 w 675"/>
              <a:gd name="T9" fmla="*/ 0 h 88"/>
              <a:gd name="T10" fmla="*/ 675 w 675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88">
                <a:moveTo>
                  <a:pt x="675" y="0"/>
                </a:moveTo>
                <a:lnTo>
                  <a:pt x="50" y="0"/>
                </a:lnTo>
                <a:lnTo>
                  <a:pt x="0" y="88"/>
                </a:lnTo>
                <a:lnTo>
                  <a:pt x="114" y="88"/>
                </a:lnTo>
                <a:lnTo>
                  <a:pt x="166" y="0"/>
                </a:lnTo>
                <a:lnTo>
                  <a:pt x="67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46"/>
          <p:cNvSpPr/>
          <p:nvPr>
            <p:custDataLst>
              <p:tags r:id="rId83"/>
            </p:custDataLst>
          </p:nvPr>
        </p:nvSpPr>
        <p:spPr bwMode="auto">
          <a:xfrm>
            <a:off x="13782249" y="8090057"/>
            <a:ext cx="256165" cy="135023"/>
          </a:xfrm>
          <a:custGeom>
            <a:avLst/>
            <a:gdLst>
              <a:gd name="T0" fmla="*/ 114 w 166"/>
              <a:gd name="T1" fmla="*/ 0 h 88"/>
              <a:gd name="T2" fmla="*/ 0 w 166"/>
              <a:gd name="T3" fmla="*/ 0 h 88"/>
              <a:gd name="T4" fmla="*/ 50 w 166"/>
              <a:gd name="T5" fmla="*/ 88 h 88"/>
              <a:gd name="T6" fmla="*/ 166 w 166"/>
              <a:gd name="T7" fmla="*/ 88 h 88"/>
              <a:gd name="T8" fmla="*/ 114 w 166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88">
                <a:moveTo>
                  <a:pt x="114" y="0"/>
                </a:moveTo>
                <a:lnTo>
                  <a:pt x="0" y="0"/>
                </a:lnTo>
                <a:lnTo>
                  <a:pt x="50" y="88"/>
                </a:lnTo>
                <a:lnTo>
                  <a:pt x="166" y="88"/>
                </a:lnTo>
                <a:lnTo>
                  <a:pt x="11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Freeform 47"/>
          <p:cNvSpPr/>
          <p:nvPr>
            <p:custDataLst>
              <p:tags r:id="rId84"/>
            </p:custDataLst>
          </p:nvPr>
        </p:nvSpPr>
        <p:spPr bwMode="auto">
          <a:xfrm>
            <a:off x="13782249" y="8090057"/>
            <a:ext cx="256165" cy="135023"/>
          </a:xfrm>
          <a:custGeom>
            <a:avLst/>
            <a:gdLst>
              <a:gd name="T0" fmla="*/ 114 w 166"/>
              <a:gd name="T1" fmla="*/ 0 h 88"/>
              <a:gd name="T2" fmla="*/ 0 w 166"/>
              <a:gd name="T3" fmla="*/ 0 h 88"/>
              <a:gd name="T4" fmla="*/ 50 w 166"/>
              <a:gd name="T5" fmla="*/ 88 h 88"/>
              <a:gd name="T6" fmla="*/ 166 w 166"/>
              <a:gd name="T7" fmla="*/ 88 h 88"/>
              <a:gd name="T8" fmla="*/ 114 w 166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88">
                <a:moveTo>
                  <a:pt x="114" y="0"/>
                </a:moveTo>
                <a:lnTo>
                  <a:pt x="0" y="0"/>
                </a:lnTo>
                <a:lnTo>
                  <a:pt x="50" y="88"/>
                </a:lnTo>
                <a:lnTo>
                  <a:pt x="166" y="88"/>
                </a:lnTo>
                <a:lnTo>
                  <a:pt x="11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Freeform 48"/>
          <p:cNvSpPr/>
          <p:nvPr>
            <p:custDataLst>
              <p:tags r:id="rId85"/>
            </p:custDataLst>
          </p:nvPr>
        </p:nvSpPr>
        <p:spPr bwMode="auto">
          <a:xfrm>
            <a:off x="13379704" y="6696922"/>
            <a:ext cx="579211" cy="1393135"/>
          </a:xfrm>
          <a:custGeom>
            <a:avLst/>
            <a:gdLst>
              <a:gd name="T0" fmla="*/ 376 w 376"/>
              <a:gd name="T1" fmla="*/ 0 h 904"/>
              <a:gd name="T2" fmla="*/ 262 w 376"/>
              <a:gd name="T3" fmla="*/ 0 h 904"/>
              <a:gd name="T4" fmla="*/ 0 w 376"/>
              <a:gd name="T5" fmla="*/ 452 h 904"/>
              <a:gd name="T6" fmla="*/ 262 w 376"/>
              <a:gd name="T7" fmla="*/ 904 h 904"/>
              <a:gd name="T8" fmla="*/ 376 w 376"/>
              <a:gd name="T9" fmla="*/ 904 h 904"/>
              <a:gd name="T10" fmla="*/ 114 w 376"/>
              <a:gd name="T11" fmla="*/ 452 h 904"/>
              <a:gd name="T12" fmla="*/ 376 w 376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4">
                <a:moveTo>
                  <a:pt x="376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376" y="904"/>
                </a:lnTo>
                <a:lnTo>
                  <a:pt x="114" y="452"/>
                </a:lnTo>
                <a:lnTo>
                  <a:pt x="3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Freeform 49"/>
          <p:cNvSpPr/>
          <p:nvPr>
            <p:custDataLst>
              <p:tags r:id="rId86"/>
            </p:custDataLst>
          </p:nvPr>
        </p:nvSpPr>
        <p:spPr bwMode="auto">
          <a:xfrm>
            <a:off x="13379704" y="6696922"/>
            <a:ext cx="579211" cy="1393135"/>
          </a:xfrm>
          <a:custGeom>
            <a:avLst/>
            <a:gdLst>
              <a:gd name="T0" fmla="*/ 376 w 376"/>
              <a:gd name="T1" fmla="*/ 0 h 904"/>
              <a:gd name="T2" fmla="*/ 262 w 376"/>
              <a:gd name="T3" fmla="*/ 0 h 904"/>
              <a:gd name="T4" fmla="*/ 0 w 376"/>
              <a:gd name="T5" fmla="*/ 452 h 904"/>
              <a:gd name="T6" fmla="*/ 262 w 376"/>
              <a:gd name="T7" fmla="*/ 904 h 904"/>
              <a:gd name="T8" fmla="*/ 376 w 376"/>
              <a:gd name="T9" fmla="*/ 904 h 904"/>
              <a:gd name="T10" fmla="*/ 114 w 376"/>
              <a:gd name="T11" fmla="*/ 452 h 904"/>
              <a:gd name="T12" fmla="*/ 376 w 376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4">
                <a:moveTo>
                  <a:pt x="376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376" y="904"/>
                </a:lnTo>
                <a:lnTo>
                  <a:pt x="114" y="452"/>
                </a:lnTo>
                <a:lnTo>
                  <a:pt x="3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Freeform 50"/>
          <p:cNvSpPr/>
          <p:nvPr>
            <p:custDataLst>
              <p:tags r:id="rId87"/>
            </p:custDataLst>
          </p:nvPr>
        </p:nvSpPr>
        <p:spPr bwMode="auto">
          <a:xfrm>
            <a:off x="13958915" y="6561899"/>
            <a:ext cx="864400" cy="135023"/>
          </a:xfrm>
          <a:custGeom>
            <a:avLst/>
            <a:gdLst>
              <a:gd name="T0" fmla="*/ 561 w 561"/>
              <a:gd name="T1" fmla="*/ 0 h 88"/>
              <a:gd name="T2" fmla="*/ 52 w 561"/>
              <a:gd name="T3" fmla="*/ 0 h 88"/>
              <a:gd name="T4" fmla="*/ 0 w 561"/>
              <a:gd name="T5" fmla="*/ 88 h 88"/>
              <a:gd name="T6" fmla="*/ 229 w 561"/>
              <a:gd name="T7" fmla="*/ 88 h 88"/>
              <a:gd name="T8" fmla="*/ 279 w 561"/>
              <a:gd name="T9" fmla="*/ 0 h 88"/>
              <a:gd name="T10" fmla="*/ 561 w 561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1" h="88">
                <a:moveTo>
                  <a:pt x="561" y="0"/>
                </a:moveTo>
                <a:lnTo>
                  <a:pt x="52" y="0"/>
                </a:lnTo>
                <a:lnTo>
                  <a:pt x="0" y="88"/>
                </a:lnTo>
                <a:lnTo>
                  <a:pt x="229" y="88"/>
                </a:lnTo>
                <a:lnTo>
                  <a:pt x="279" y="0"/>
                </a:lnTo>
                <a:lnTo>
                  <a:pt x="56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Freeform 51"/>
          <p:cNvSpPr/>
          <p:nvPr>
            <p:custDataLst>
              <p:tags r:id="rId88"/>
            </p:custDataLst>
          </p:nvPr>
        </p:nvSpPr>
        <p:spPr bwMode="auto">
          <a:xfrm>
            <a:off x="13958915" y="6561899"/>
            <a:ext cx="864400" cy="135023"/>
          </a:xfrm>
          <a:custGeom>
            <a:avLst/>
            <a:gdLst>
              <a:gd name="T0" fmla="*/ 561 w 561"/>
              <a:gd name="T1" fmla="*/ 0 h 88"/>
              <a:gd name="T2" fmla="*/ 52 w 561"/>
              <a:gd name="T3" fmla="*/ 0 h 88"/>
              <a:gd name="T4" fmla="*/ 0 w 561"/>
              <a:gd name="T5" fmla="*/ 88 h 88"/>
              <a:gd name="T6" fmla="*/ 229 w 561"/>
              <a:gd name="T7" fmla="*/ 88 h 88"/>
              <a:gd name="T8" fmla="*/ 279 w 561"/>
              <a:gd name="T9" fmla="*/ 0 h 88"/>
              <a:gd name="T10" fmla="*/ 561 w 561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1" h="88">
                <a:moveTo>
                  <a:pt x="561" y="0"/>
                </a:moveTo>
                <a:lnTo>
                  <a:pt x="52" y="0"/>
                </a:lnTo>
                <a:lnTo>
                  <a:pt x="0" y="88"/>
                </a:lnTo>
                <a:lnTo>
                  <a:pt x="229" y="88"/>
                </a:lnTo>
                <a:lnTo>
                  <a:pt x="279" y="0"/>
                </a:lnTo>
                <a:lnTo>
                  <a:pt x="56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Freeform 52"/>
          <p:cNvSpPr/>
          <p:nvPr>
            <p:custDataLst>
              <p:tags r:id="rId89"/>
            </p:custDataLst>
          </p:nvPr>
        </p:nvSpPr>
        <p:spPr bwMode="auto">
          <a:xfrm>
            <a:off x="13958915" y="8090057"/>
            <a:ext cx="430307" cy="135023"/>
          </a:xfrm>
          <a:custGeom>
            <a:avLst/>
            <a:gdLst>
              <a:gd name="T0" fmla="*/ 229 w 279"/>
              <a:gd name="T1" fmla="*/ 0 h 88"/>
              <a:gd name="T2" fmla="*/ 0 w 279"/>
              <a:gd name="T3" fmla="*/ 0 h 88"/>
              <a:gd name="T4" fmla="*/ 52 w 279"/>
              <a:gd name="T5" fmla="*/ 88 h 88"/>
              <a:gd name="T6" fmla="*/ 279 w 279"/>
              <a:gd name="T7" fmla="*/ 88 h 88"/>
              <a:gd name="T8" fmla="*/ 229 w 279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88">
                <a:moveTo>
                  <a:pt x="229" y="0"/>
                </a:moveTo>
                <a:lnTo>
                  <a:pt x="0" y="0"/>
                </a:lnTo>
                <a:lnTo>
                  <a:pt x="52" y="88"/>
                </a:lnTo>
                <a:lnTo>
                  <a:pt x="279" y="88"/>
                </a:lnTo>
                <a:lnTo>
                  <a:pt x="229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Freeform 53"/>
          <p:cNvSpPr/>
          <p:nvPr>
            <p:custDataLst>
              <p:tags r:id="rId90"/>
            </p:custDataLst>
          </p:nvPr>
        </p:nvSpPr>
        <p:spPr bwMode="auto">
          <a:xfrm>
            <a:off x="13958915" y="8090057"/>
            <a:ext cx="430307" cy="135023"/>
          </a:xfrm>
          <a:custGeom>
            <a:avLst/>
            <a:gdLst>
              <a:gd name="T0" fmla="*/ 229 w 279"/>
              <a:gd name="T1" fmla="*/ 0 h 88"/>
              <a:gd name="T2" fmla="*/ 0 w 279"/>
              <a:gd name="T3" fmla="*/ 0 h 88"/>
              <a:gd name="T4" fmla="*/ 52 w 279"/>
              <a:gd name="T5" fmla="*/ 88 h 88"/>
              <a:gd name="T6" fmla="*/ 279 w 279"/>
              <a:gd name="T7" fmla="*/ 88 h 88"/>
              <a:gd name="T8" fmla="*/ 229 w 279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88">
                <a:moveTo>
                  <a:pt x="229" y="0"/>
                </a:moveTo>
                <a:lnTo>
                  <a:pt x="0" y="0"/>
                </a:lnTo>
                <a:lnTo>
                  <a:pt x="52" y="88"/>
                </a:lnTo>
                <a:lnTo>
                  <a:pt x="279" y="88"/>
                </a:lnTo>
                <a:lnTo>
                  <a:pt x="229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Freeform 54"/>
          <p:cNvSpPr/>
          <p:nvPr>
            <p:custDataLst>
              <p:tags r:id="rId91"/>
            </p:custDataLst>
          </p:nvPr>
        </p:nvSpPr>
        <p:spPr bwMode="auto">
          <a:xfrm>
            <a:off x="13555107" y="6696922"/>
            <a:ext cx="755876" cy="1393135"/>
          </a:xfrm>
          <a:custGeom>
            <a:avLst/>
            <a:gdLst>
              <a:gd name="T0" fmla="*/ 491 w 491"/>
              <a:gd name="T1" fmla="*/ 0 h 904"/>
              <a:gd name="T2" fmla="*/ 262 w 491"/>
              <a:gd name="T3" fmla="*/ 0 h 904"/>
              <a:gd name="T4" fmla="*/ 0 w 491"/>
              <a:gd name="T5" fmla="*/ 452 h 904"/>
              <a:gd name="T6" fmla="*/ 262 w 491"/>
              <a:gd name="T7" fmla="*/ 904 h 904"/>
              <a:gd name="T8" fmla="*/ 491 w 491"/>
              <a:gd name="T9" fmla="*/ 904 h 904"/>
              <a:gd name="T10" fmla="*/ 229 w 491"/>
              <a:gd name="T11" fmla="*/ 452 h 904"/>
              <a:gd name="T12" fmla="*/ 491 w 491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4">
                <a:moveTo>
                  <a:pt x="491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91" y="904"/>
                </a:lnTo>
                <a:lnTo>
                  <a:pt x="229" y="452"/>
                </a:lnTo>
                <a:lnTo>
                  <a:pt x="4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Freeform 55"/>
          <p:cNvSpPr/>
          <p:nvPr>
            <p:custDataLst>
              <p:tags r:id="rId92"/>
            </p:custDataLst>
          </p:nvPr>
        </p:nvSpPr>
        <p:spPr bwMode="auto">
          <a:xfrm>
            <a:off x="13555107" y="6696922"/>
            <a:ext cx="755876" cy="1393135"/>
          </a:xfrm>
          <a:custGeom>
            <a:avLst/>
            <a:gdLst>
              <a:gd name="T0" fmla="*/ 491 w 491"/>
              <a:gd name="T1" fmla="*/ 0 h 904"/>
              <a:gd name="T2" fmla="*/ 262 w 491"/>
              <a:gd name="T3" fmla="*/ 0 h 904"/>
              <a:gd name="T4" fmla="*/ 0 w 491"/>
              <a:gd name="T5" fmla="*/ 452 h 904"/>
              <a:gd name="T6" fmla="*/ 262 w 491"/>
              <a:gd name="T7" fmla="*/ 904 h 904"/>
              <a:gd name="T8" fmla="*/ 491 w 491"/>
              <a:gd name="T9" fmla="*/ 904 h 904"/>
              <a:gd name="T10" fmla="*/ 229 w 491"/>
              <a:gd name="T11" fmla="*/ 452 h 904"/>
              <a:gd name="T12" fmla="*/ 491 w 491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4">
                <a:moveTo>
                  <a:pt x="491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91" y="904"/>
                </a:lnTo>
                <a:lnTo>
                  <a:pt x="229" y="452"/>
                </a:lnTo>
                <a:lnTo>
                  <a:pt x="49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Freeform 56"/>
          <p:cNvSpPr/>
          <p:nvPr>
            <p:custDataLst>
              <p:tags r:id="rId93"/>
            </p:custDataLst>
          </p:nvPr>
        </p:nvSpPr>
        <p:spPr bwMode="auto">
          <a:xfrm>
            <a:off x="14310984" y="6561899"/>
            <a:ext cx="511068" cy="135023"/>
          </a:xfrm>
          <a:custGeom>
            <a:avLst/>
            <a:gdLst>
              <a:gd name="T0" fmla="*/ 332 w 332"/>
              <a:gd name="T1" fmla="*/ 0 h 88"/>
              <a:gd name="T2" fmla="*/ 50 w 332"/>
              <a:gd name="T3" fmla="*/ 0 h 88"/>
              <a:gd name="T4" fmla="*/ 0 w 332"/>
              <a:gd name="T5" fmla="*/ 88 h 88"/>
              <a:gd name="T6" fmla="*/ 191 w 332"/>
              <a:gd name="T7" fmla="*/ 88 h 88"/>
              <a:gd name="T8" fmla="*/ 243 w 332"/>
              <a:gd name="T9" fmla="*/ 0 h 88"/>
              <a:gd name="T10" fmla="*/ 332 w 332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8">
                <a:moveTo>
                  <a:pt x="332" y="0"/>
                </a:moveTo>
                <a:lnTo>
                  <a:pt x="50" y="0"/>
                </a:lnTo>
                <a:lnTo>
                  <a:pt x="0" y="88"/>
                </a:lnTo>
                <a:lnTo>
                  <a:pt x="191" y="88"/>
                </a:lnTo>
                <a:lnTo>
                  <a:pt x="243" y="0"/>
                </a:lnTo>
                <a:lnTo>
                  <a:pt x="332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Freeform 57"/>
          <p:cNvSpPr/>
          <p:nvPr>
            <p:custDataLst>
              <p:tags r:id="rId94"/>
            </p:custDataLst>
          </p:nvPr>
        </p:nvSpPr>
        <p:spPr bwMode="auto">
          <a:xfrm>
            <a:off x="14310984" y="6561899"/>
            <a:ext cx="511068" cy="135023"/>
          </a:xfrm>
          <a:custGeom>
            <a:avLst/>
            <a:gdLst>
              <a:gd name="T0" fmla="*/ 332 w 332"/>
              <a:gd name="T1" fmla="*/ 0 h 88"/>
              <a:gd name="T2" fmla="*/ 50 w 332"/>
              <a:gd name="T3" fmla="*/ 0 h 88"/>
              <a:gd name="T4" fmla="*/ 0 w 332"/>
              <a:gd name="T5" fmla="*/ 88 h 88"/>
              <a:gd name="T6" fmla="*/ 191 w 332"/>
              <a:gd name="T7" fmla="*/ 88 h 88"/>
              <a:gd name="T8" fmla="*/ 243 w 332"/>
              <a:gd name="T9" fmla="*/ 0 h 88"/>
              <a:gd name="T10" fmla="*/ 332 w 332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8">
                <a:moveTo>
                  <a:pt x="332" y="0"/>
                </a:moveTo>
                <a:lnTo>
                  <a:pt x="50" y="0"/>
                </a:lnTo>
                <a:lnTo>
                  <a:pt x="0" y="88"/>
                </a:lnTo>
                <a:lnTo>
                  <a:pt x="191" y="88"/>
                </a:lnTo>
                <a:lnTo>
                  <a:pt x="243" y="0"/>
                </a:lnTo>
                <a:lnTo>
                  <a:pt x="332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9" name="Freeform 58"/>
          <p:cNvSpPr/>
          <p:nvPr>
            <p:custDataLst>
              <p:tags r:id="rId95"/>
            </p:custDataLst>
          </p:nvPr>
        </p:nvSpPr>
        <p:spPr bwMode="auto">
          <a:xfrm>
            <a:off x="14310984" y="8090057"/>
            <a:ext cx="374783" cy="135023"/>
          </a:xfrm>
          <a:custGeom>
            <a:avLst/>
            <a:gdLst>
              <a:gd name="T0" fmla="*/ 191 w 243"/>
              <a:gd name="T1" fmla="*/ 0 h 88"/>
              <a:gd name="T2" fmla="*/ 0 w 243"/>
              <a:gd name="T3" fmla="*/ 0 h 88"/>
              <a:gd name="T4" fmla="*/ 50 w 243"/>
              <a:gd name="T5" fmla="*/ 88 h 88"/>
              <a:gd name="T6" fmla="*/ 243 w 243"/>
              <a:gd name="T7" fmla="*/ 88 h 88"/>
              <a:gd name="T8" fmla="*/ 191 w 243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8">
                <a:moveTo>
                  <a:pt x="191" y="0"/>
                </a:moveTo>
                <a:lnTo>
                  <a:pt x="0" y="0"/>
                </a:lnTo>
                <a:lnTo>
                  <a:pt x="50" y="88"/>
                </a:lnTo>
                <a:lnTo>
                  <a:pt x="243" y="88"/>
                </a:lnTo>
                <a:lnTo>
                  <a:pt x="19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0" name="Freeform 59"/>
          <p:cNvSpPr/>
          <p:nvPr>
            <p:custDataLst>
              <p:tags r:id="rId96"/>
            </p:custDataLst>
          </p:nvPr>
        </p:nvSpPr>
        <p:spPr bwMode="auto">
          <a:xfrm>
            <a:off x="14310984" y="8090057"/>
            <a:ext cx="374783" cy="135023"/>
          </a:xfrm>
          <a:custGeom>
            <a:avLst/>
            <a:gdLst>
              <a:gd name="T0" fmla="*/ 191 w 243"/>
              <a:gd name="T1" fmla="*/ 0 h 88"/>
              <a:gd name="T2" fmla="*/ 0 w 243"/>
              <a:gd name="T3" fmla="*/ 0 h 88"/>
              <a:gd name="T4" fmla="*/ 50 w 243"/>
              <a:gd name="T5" fmla="*/ 88 h 88"/>
              <a:gd name="T6" fmla="*/ 243 w 243"/>
              <a:gd name="T7" fmla="*/ 88 h 88"/>
              <a:gd name="T8" fmla="*/ 191 w 243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8">
                <a:moveTo>
                  <a:pt x="191" y="0"/>
                </a:moveTo>
                <a:lnTo>
                  <a:pt x="0" y="0"/>
                </a:lnTo>
                <a:lnTo>
                  <a:pt x="50" y="88"/>
                </a:lnTo>
                <a:lnTo>
                  <a:pt x="243" y="88"/>
                </a:lnTo>
                <a:lnTo>
                  <a:pt x="19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1" name="Freeform 60"/>
          <p:cNvSpPr/>
          <p:nvPr>
            <p:custDataLst>
              <p:tags r:id="rId97"/>
            </p:custDataLst>
          </p:nvPr>
        </p:nvSpPr>
        <p:spPr bwMode="auto">
          <a:xfrm>
            <a:off x="13907177" y="6696922"/>
            <a:ext cx="697829" cy="1393135"/>
          </a:xfrm>
          <a:custGeom>
            <a:avLst/>
            <a:gdLst>
              <a:gd name="T0" fmla="*/ 453 w 453"/>
              <a:gd name="T1" fmla="*/ 0 h 904"/>
              <a:gd name="T2" fmla="*/ 262 w 453"/>
              <a:gd name="T3" fmla="*/ 0 h 904"/>
              <a:gd name="T4" fmla="*/ 0 w 453"/>
              <a:gd name="T5" fmla="*/ 452 h 904"/>
              <a:gd name="T6" fmla="*/ 262 w 453"/>
              <a:gd name="T7" fmla="*/ 904 h 904"/>
              <a:gd name="T8" fmla="*/ 453 w 453"/>
              <a:gd name="T9" fmla="*/ 904 h 904"/>
              <a:gd name="T10" fmla="*/ 193 w 453"/>
              <a:gd name="T11" fmla="*/ 452 h 904"/>
              <a:gd name="T12" fmla="*/ 453 w 453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4">
                <a:moveTo>
                  <a:pt x="453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53" y="904"/>
                </a:lnTo>
                <a:lnTo>
                  <a:pt x="193" y="452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2" name="Freeform 61"/>
          <p:cNvSpPr/>
          <p:nvPr>
            <p:custDataLst>
              <p:tags r:id="rId98"/>
            </p:custDataLst>
          </p:nvPr>
        </p:nvSpPr>
        <p:spPr bwMode="auto">
          <a:xfrm>
            <a:off x="13907177" y="6696922"/>
            <a:ext cx="697829" cy="1393135"/>
          </a:xfrm>
          <a:custGeom>
            <a:avLst/>
            <a:gdLst>
              <a:gd name="T0" fmla="*/ 453 w 453"/>
              <a:gd name="T1" fmla="*/ 0 h 904"/>
              <a:gd name="T2" fmla="*/ 262 w 453"/>
              <a:gd name="T3" fmla="*/ 0 h 904"/>
              <a:gd name="T4" fmla="*/ 0 w 453"/>
              <a:gd name="T5" fmla="*/ 452 h 904"/>
              <a:gd name="T6" fmla="*/ 262 w 453"/>
              <a:gd name="T7" fmla="*/ 904 h 904"/>
              <a:gd name="T8" fmla="*/ 453 w 453"/>
              <a:gd name="T9" fmla="*/ 904 h 904"/>
              <a:gd name="T10" fmla="*/ 193 w 453"/>
              <a:gd name="T11" fmla="*/ 452 h 904"/>
              <a:gd name="T12" fmla="*/ 453 w 453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4">
                <a:moveTo>
                  <a:pt x="453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53" y="904"/>
                </a:lnTo>
                <a:lnTo>
                  <a:pt x="193" y="452"/>
                </a:lnTo>
                <a:lnTo>
                  <a:pt x="45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" name="Freeform 62"/>
          <p:cNvSpPr/>
          <p:nvPr>
            <p:custDataLst>
              <p:tags r:id="rId99"/>
            </p:custDataLst>
          </p:nvPr>
        </p:nvSpPr>
        <p:spPr bwMode="auto">
          <a:xfrm>
            <a:off x="14605006" y="6561899"/>
            <a:ext cx="225880" cy="135023"/>
          </a:xfrm>
          <a:custGeom>
            <a:avLst/>
            <a:gdLst>
              <a:gd name="T0" fmla="*/ 141 w 147"/>
              <a:gd name="T1" fmla="*/ 0 h 88"/>
              <a:gd name="T2" fmla="*/ 52 w 147"/>
              <a:gd name="T3" fmla="*/ 0 h 88"/>
              <a:gd name="T4" fmla="*/ 0 w 147"/>
              <a:gd name="T5" fmla="*/ 88 h 88"/>
              <a:gd name="T6" fmla="*/ 104 w 147"/>
              <a:gd name="T7" fmla="*/ 88 h 88"/>
              <a:gd name="T8" fmla="*/ 147 w 147"/>
              <a:gd name="T9" fmla="*/ 13 h 88"/>
              <a:gd name="T10" fmla="*/ 141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41" y="0"/>
                </a:moveTo>
                <a:lnTo>
                  <a:pt x="52" y="0"/>
                </a:lnTo>
                <a:lnTo>
                  <a:pt x="0" y="88"/>
                </a:lnTo>
                <a:lnTo>
                  <a:pt x="104" y="88"/>
                </a:lnTo>
                <a:lnTo>
                  <a:pt x="147" y="13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63"/>
          <p:cNvSpPr/>
          <p:nvPr>
            <p:custDataLst>
              <p:tags r:id="rId100"/>
            </p:custDataLst>
          </p:nvPr>
        </p:nvSpPr>
        <p:spPr bwMode="auto">
          <a:xfrm>
            <a:off x="14605006" y="6561899"/>
            <a:ext cx="225880" cy="135023"/>
          </a:xfrm>
          <a:custGeom>
            <a:avLst/>
            <a:gdLst>
              <a:gd name="T0" fmla="*/ 141 w 147"/>
              <a:gd name="T1" fmla="*/ 0 h 88"/>
              <a:gd name="T2" fmla="*/ 52 w 147"/>
              <a:gd name="T3" fmla="*/ 0 h 88"/>
              <a:gd name="T4" fmla="*/ 0 w 147"/>
              <a:gd name="T5" fmla="*/ 88 h 88"/>
              <a:gd name="T6" fmla="*/ 104 w 147"/>
              <a:gd name="T7" fmla="*/ 88 h 88"/>
              <a:gd name="T8" fmla="*/ 147 w 147"/>
              <a:gd name="T9" fmla="*/ 13 h 88"/>
              <a:gd name="T10" fmla="*/ 141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41" y="0"/>
                </a:moveTo>
                <a:lnTo>
                  <a:pt x="52" y="0"/>
                </a:lnTo>
                <a:lnTo>
                  <a:pt x="0" y="88"/>
                </a:lnTo>
                <a:lnTo>
                  <a:pt x="104" y="88"/>
                </a:lnTo>
                <a:lnTo>
                  <a:pt x="147" y="13"/>
                </a:lnTo>
                <a:lnTo>
                  <a:pt x="14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64"/>
          <p:cNvSpPr/>
          <p:nvPr>
            <p:custDataLst>
              <p:tags r:id="rId101"/>
            </p:custDataLst>
          </p:nvPr>
        </p:nvSpPr>
        <p:spPr bwMode="auto">
          <a:xfrm>
            <a:off x="14605006" y="8090057"/>
            <a:ext cx="225880" cy="135023"/>
          </a:xfrm>
          <a:custGeom>
            <a:avLst/>
            <a:gdLst>
              <a:gd name="T0" fmla="*/ 104 w 147"/>
              <a:gd name="T1" fmla="*/ 0 h 88"/>
              <a:gd name="T2" fmla="*/ 0 w 147"/>
              <a:gd name="T3" fmla="*/ 0 h 88"/>
              <a:gd name="T4" fmla="*/ 52 w 147"/>
              <a:gd name="T5" fmla="*/ 88 h 88"/>
              <a:gd name="T6" fmla="*/ 141 w 147"/>
              <a:gd name="T7" fmla="*/ 88 h 88"/>
              <a:gd name="T8" fmla="*/ 147 w 147"/>
              <a:gd name="T9" fmla="*/ 75 h 88"/>
              <a:gd name="T10" fmla="*/ 104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04" y="0"/>
                </a:moveTo>
                <a:lnTo>
                  <a:pt x="0" y="0"/>
                </a:lnTo>
                <a:lnTo>
                  <a:pt x="52" y="88"/>
                </a:lnTo>
                <a:lnTo>
                  <a:pt x="141" y="88"/>
                </a:lnTo>
                <a:lnTo>
                  <a:pt x="147" y="75"/>
                </a:lnTo>
                <a:lnTo>
                  <a:pt x="10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6" name="Freeform 65"/>
          <p:cNvSpPr/>
          <p:nvPr>
            <p:custDataLst>
              <p:tags r:id="rId102"/>
            </p:custDataLst>
          </p:nvPr>
        </p:nvSpPr>
        <p:spPr bwMode="auto">
          <a:xfrm>
            <a:off x="14605006" y="8090057"/>
            <a:ext cx="225880" cy="135023"/>
          </a:xfrm>
          <a:custGeom>
            <a:avLst/>
            <a:gdLst>
              <a:gd name="T0" fmla="*/ 104 w 147"/>
              <a:gd name="T1" fmla="*/ 0 h 88"/>
              <a:gd name="T2" fmla="*/ 0 w 147"/>
              <a:gd name="T3" fmla="*/ 0 h 88"/>
              <a:gd name="T4" fmla="*/ 52 w 147"/>
              <a:gd name="T5" fmla="*/ 88 h 88"/>
              <a:gd name="T6" fmla="*/ 141 w 147"/>
              <a:gd name="T7" fmla="*/ 88 h 88"/>
              <a:gd name="T8" fmla="*/ 147 w 147"/>
              <a:gd name="T9" fmla="*/ 75 h 88"/>
              <a:gd name="T10" fmla="*/ 104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04" y="0"/>
                </a:moveTo>
                <a:lnTo>
                  <a:pt x="0" y="0"/>
                </a:lnTo>
                <a:lnTo>
                  <a:pt x="52" y="88"/>
                </a:lnTo>
                <a:lnTo>
                  <a:pt x="141" y="88"/>
                </a:lnTo>
                <a:lnTo>
                  <a:pt x="147" y="75"/>
                </a:lnTo>
                <a:lnTo>
                  <a:pt x="10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7" name="Freeform 66"/>
          <p:cNvSpPr/>
          <p:nvPr>
            <p:custDataLst>
              <p:tags r:id="rId103"/>
            </p:custDataLst>
          </p:nvPr>
        </p:nvSpPr>
        <p:spPr bwMode="auto">
          <a:xfrm>
            <a:off x="14204985" y="6696922"/>
            <a:ext cx="560282" cy="1393135"/>
          </a:xfrm>
          <a:custGeom>
            <a:avLst/>
            <a:gdLst>
              <a:gd name="T0" fmla="*/ 364 w 364"/>
              <a:gd name="T1" fmla="*/ 0 h 904"/>
              <a:gd name="T2" fmla="*/ 260 w 364"/>
              <a:gd name="T3" fmla="*/ 0 h 904"/>
              <a:gd name="T4" fmla="*/ 0 w 364"/>
              <a:gd name="T5" fmla="*/ 452 h 904"/>
              <a:gd name="T6" fmla="*/ 260 w 364"/>
              <a:gd name="T7" fmla="*/ 904 h 904"/>
              <a:gd name="T8" fmla="*/ 364 w 364"/>
              <a:gd name="T9" fmla="*/ 904 h 904"/>
              <a:gd name="T10" fmla="*/ 102 w 364"/>
              <a:gd name="T11" fmla="*/ 452 h 904"/>
              <a:gd name="T12" fmla="*/ 364 w 364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4">
                <a:moveTo>
                  <a:pt x="364" y="0"/>
                </a:moveTo>
                <a:lnTo>
                  <a:pt x="260" y="0"/>
                </a:lnTo>
                <a:lnTo>
                  <a:pt x="0" y="452"/>
                </a:lnTo>
                <a:lnTo>
                  <a:pt x="260" y="904"/>
                </a:lnTo>
                <a:lnTo>
                  <a:pt x="364" y="904"/>
                </a:lnTo>
                <a:lnTo>
                  <a:pt x="102" y="452"/>
                </a:lnTo>
                <a:lnTo>
                  <a:pt x="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8" name="Freeform 67"/>
          <p:cNvSpPr/>
          <p:nvPr>
            <p:custDataLst>
              <p:tags r:id="rId104"/>
            </p:custDataLst>
          </p:nvPr>
        </p:nvSpPr>
        <p:spPr bwMode="auto">
          <a:xfrm>
            <a:off x="14204985" y="6696922"/>
            <a:ext cx="560282" cy="1393135"/>
          </a:xfrm>
          <a:custGeom>
            <a:avLst/>
            <a:gdLst>
              <a:gd name="T0" fmla="*/ 364 w 364"/>
              <a:gd name="T1" fmla="*/ 0 h 904"/>
              <a:gd name="T2" fmla="*/ 260 w 364"/>
              <a:gd name="T3" fmla="*/ 0 h 904"/>
              <a:gd name="T4" fmla="*/ 0 w 364"/>
              <a:gd name="T5" fmla="*/ 452 h 904"/>
              <a:gd name="T6" fmla="*/ 260 w 364"/>
              <a:gd name="T7" fmla="*/ 904 h 904"/>
              <a:gd name="T8" fmla="*/ 364 w 364"/>
              <a:gd name="T9" fmla="*/ 904 h 904"/>
              <a:gd name="T10" fmla="*/ 102 w 364"/>
              <a:gd name="T11" fmla="*/ 452 h 904"/>
              <a:gd name="T12" fmla="*/ 364 w 364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4">
                <a:moveTo>
                  <a:pt x="364" y="0"/>
                </a:moveTo>
                <a:lnTo>
                  <a:pt x="260" y="0"/>
                </a:lnTo>
                <a:lnTo>
                  <a:pt x="0" y="452"/>
                </a:lnTo>
                <a:lnTo>
                  <a:pt x="260" y="904"/>
                </a:lnTo>
                <a:lnTo>
                  <a:pt x="364" y="904"/>
                </a:lnTo>
                <a:lnTo>
                  <a:pt x="102" y="452"/>
                </a:lnTo>
                <a:lnTo>
                  <a:pt x="3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9" name="Freeform 68"/>
          <p:cNvSpPr/>
          <p:nvPr>
            <p:custDataLst>
              <p:tags r:id="rId105"/>
            </p:custDataLst>
          </p:nvPr>
        </p:nvSpPr>
        <p:spPr bwMode="auto">
          <a:xfrm>
            <a:off x="14362722" y="6561899"/>
            <a:ext cx="1924393" cy="1664442"/>
          </a:xfrm>
          <a:custGeom>
            <a:avLst/>
            <a:gdLst>
              <a:gd name="T0" fmla="*/ 312 w 1249"/>
              <a:gd name="T1" fmla="*/ 1080 h 1080"/>
              <a:gd name="T2" fmla="*/ 0 w 1249"/>
              <a:gd name="T3" fmla="*/ 540 h 1080"/>
              <a:gd name="T4" fmla="*/ 312 w 1249"/>
              <a:gd name="T5" fmla="*/ 0 h 1080"/>
              <a:gd name="T6" fmla="*/ 937 w 1249"/>
              <a:gd name="T7" fmla="*/ 0 h 1080"/>
              <a:gd name="T8" fmla="*/ 1249 w 1249"/>
              <a:gd name="T9" fmla="*/ 540 h 1080"/>
              <a:gd name="T10" fmla="*/ 937 w 1249"/>
              <a:gd name="T11" fmla="*/ 1080 h 1080"/>
              <a:gd name="T12" fmla="*/ 312 w 1249"/>
              <a:gd name="T13" fmla="*/ 108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0">
                <a:moveTo>
                  <a:pt x="312" y="1080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80"/>
                </a:lnTo>
                <a:lnTo>
                  <a:pt x="312" y="1080"/>
                </a:lnTo>
                <a:close/>
              </a:path>
            </a:pathLst>
          </a:custGeom>
          <a:solidFill>
            <a:srgbClr val="E83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Freeform 69"/>
          <p:cNvSpPr/>
          <p:nvPr>
            <p:custDataLst>
              <p:tags r:id="rId106"/>
            </p:custDataLst>
          </p:nvPr>
        </p:nvSpPr>
        <p:spPr bwMode="auto">
          <a:xfrm>
            <a:off x="14362722" y="6561899"/>
            <a:ext cx="1924393" cy="1664442"/>
          </a:xfrm>
          <a:custGeom>
            <a:avLst/>
            <a:gdLst>
              <a:gd name="T0" fmla="*/ 312 w 1249"/>
              <a:gd name="T1" fmla="*/ 1080 h 1080"/>
              <a:gd name="T2" fmla="*/ 0 w 1249"/>
              <a:gd name="T3" fmla="*/ 540 h 1080"/>
              <a:gd name="T4" fmla="*/ 312 w 1249"/>
              <a:gd name="T5" fmla="*/ 0 h 1080"/>
              <a:gd name="T6" fmla="*/ 937 w 1249"/>
              <a:gd name="T7" fmla="*/ 0 h 1080"/>
              <a:gd name="T8" fmla="*/ 1249 w 1249"/>
              <a:gd name="T9" fmla="*/ 540 h 1080"/>
              <a:gd name="T10" fmla="*/ 937 w 1249"/>
              <a:gd name="T11" fmla="*/ 1080 h 1080"/>
              <a:gd name="T12" fmla="*/ 312 w 1249"/>
              <a:gd name="T13" fmla="*/ 108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0">
                <a:moveTo>
                  <a:pt x="312" y="1080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80"/>
                </a:lnTo>
                <a:lnTo>
                  <a:pt x="312" y="108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1" name="Freeform 70"/>
          <p:cNvSpPr/>
          <p:nvPr>
            <p:custDataLst>
              <p:tags r:id="rId107"/>
            </p:custDataLst>
          </p:nvPr>
        </p:nvSpPr>
        <p:spPr bwMode="auto">
          <a:xfrm>
            <a:off x="14365245" y="6561899"/>
            <a:ext cx="1918084" cy="825281"/>
          </a:xfrm>
          <a:custGeom>
            <a:avLst/>
            <a:gdLst>
              <a:gd name="T0" fmla="*/ 935 w 1245"/>
              <a:gd name="T1" fmla="*/ 0 h 536"/>
              <a:gd name="T2" fmla="*/ 310 w 1245"/>
              <a:gd name="T3" fmla="*/ 0 h 536"/>
              <a:gd name="T4" fmla="*/ 0 w 1245"/>
              <a:gd name="T5" fmla="*/ 536 h 536"/>
              <a:gd name="T6" fmla="*/ 1245 w 1245"/>
              <a:gd name="T7" fmla="*/ 536 h 536"/>
              <a:gd name="T8" fmla="*/ 935 w 1245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6">
                <a:moveTo>
                  <a:pt x="935" y="0"/>
                </a:moveTo>
                <a:lnTo>
                  <a:pt x="310" y="0"/>
                </a:lnTo>
                <a:lnTo>
                  <a:pt x="0" y="536"/>
                </a:lnTo>
                <a:lnTo>
                  <a:pt x="1245" y="536"/>
                </a:lnTo>
                <a:lnTo>
                  <a:pt x="935" y="0"/>
                </a:lnTo>
                <a:close/>
              </a:path>
            </a:pathLst>
          </a:custGeom>
          <a:solidFill>
            <a:srgbClr val="E83F4F">
              <a:lumMod val="60000"/>
              <a:lumOff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2" name="Freeform 71"/>
          <p:cNvSpPr/>
          <p:nvPr>
            <p:custDataLst>
              <p:tags r:id="rId108"/>
            </p:custDataLst>
          </p:nvPr>
        </p:nvSpPr>
        <p:spPr bwMode="auto">
          <a:xfrm>
            <a:off x="14365245" y="6561899"/>
            <a:ext cx="1918084" cy="825281"/>
          </a:xfrm>
          <a:custGeom>
            <a:avLst/>
            <a:gdLst>
              <a:gd name="T0" fmla="*/ 935 w 1245"/>
              <a:gd name="T1" fmla="*/ 0 h 536"/>
              <a:gd name="T2" fmla="*/ 310 w 1245"/>
              <a:gd name="T3" fmla="*/ 0 h 536"/>
              <a:gd name="T4" fmla="*/ 0 w 1245"/>
              <a:gd name="T5" fmla="*/ 536 h 536"/>
              <a:gd name="T6" fmla="*/ 1245 w 1245"/>
              <a:gd name="T7" fmla="*/ 536 h 536"/>
              <a:gd name="T8" fmla="*/ 935 w 1245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6">
                <a:moveTo>
                  <a:pt x="935" y="0"/>
                </a:moveTo>
                <a:lnTo>
                  <a:pt x="310" y="0"/>
                </a:lnTo>
                <a:lnTo>
                  <a:pt x="0" y="536"/>
                </a:lnTo>
                <a:lnTo>
                  <a:pt x="1245" y="536"/>
                </a:lnTo>
                <a:lnTo>
                  <a:pt x="9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>
            <p:custDataLst>
              <p:tags r:id="rId109"/>
            </p:custDataLst>
          </p:nvPr>
        </p:nvSpPr>
        <p:spPr>
          <a:xfrm>
            <a:off x="14781672" y="6680518"/>
            <a:ext cx="1038541" cy="1559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45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45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110"/>
            </p:custDataLst>
          </p:nvPr>
        </p:nvSpPr>
        <p:spPr>
          <a:xfrm>
            <a:off x="10977771" y="6853329"/>
            <a:ext cx="3031077" cy="8076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>
              <a:lnSpc>
                <a:spcPct val="130000"/>
              </a:lnSpc>
            </a:pP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h5</a:t>
            </a:r>
            <a:endParaRPr lang="en-US" altLang="zh-CN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" name="Freeform 6"/>
          <p:cNvSpPr/>
          <p:nvPr>
            <p:custDataLst>
              <p:tags r:id="rId111"/>
            </p:custDataLst>
          </p:nvPr>
        </p:nvSpPr>
        <p:spPr bwMode="auto">
          <a:xfrm>
            <a:off x="9175062" y="8509007"/>
            <a:ext cx="5216683" cy="1436039"/>
          </a:xfrm>
          <a:custGeom>
            <a:avLst/>
            <a:gdLst>
              <a:gd name="T0" fmla="*/ 1482 w 1629"/>
              <a:gd name="T1" fmla="*/ 447 h 449"/>
              <a:gd name="T2" fmla="*/ 1629 w 1629"/>
              <a:gd name="T3" fmla="*/ 196 h 449"/>
              <a:gd name="T4" fmla="*/ 1517 w 1629"/>
              <a:gd name="T5" fmla="*/ 0 h 449"/>
              <a:gd name="T6" fmla="*/ 132 w 1629"/>
              <a:gd name="T7" fmla="*/ 0 h 449"/>
              <a:gd name="T8" fmla="*/ 0 w 1629"/>
              <a:gd name="T9" fmla="*/ 225 h 449"/>
              <a:gd name="T10" fmla="*/ 132 w 1629"/>
              <a:gd name="T11" fmla="*/ 449 h 449"/>
              <a:gd name="T12" fmla="*/ 1482 w 1629"/>
              <a:gd name="T13" fmla="*/ 447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9" h="449">
                <a:moveTo>
                  <a:pt x="1482" y="447"/>
                </a:moveTo>
                <a:cubicBezTo>
                  <a:pt x="1531" y="363"/>
                  <a:pt x="1580" y="280"/>
                  <a:pt x="1629" y="196"/>
                </a:cubicBezTo>
                <a:cubicBezTo>
                  <a:pt x="1592" y="131"/>
                  <a:pt x="1554" y="65"/>
                  <a:pt x="151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0" y="225"/>
                  <a:pt x="0" y="225"/>
                  <a:pt x="0" y="225"/>
                </a:cubicBezTo>
                <a:cubicBezTo>
                  <a:pt x="132" y="449"/>
                  <a:pt x="132" y="449"/>
                  <a:pt x="132" y="449"/>
                </a:cubicBezTo>
                <a:cubicBezTo>
                  <a:pt x="582" y="448"/>
                  <a:pt x="1032" y="448"/>
                  <a:pt x="1482" y="447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" name="Freeform 40"/>
          <p:cNvSpPr/>
          <p:nvPr>
            <p:custDataLst>
              <p:tags r:id="rId112"/>
            </p:custDataLst>
          </p:nvPr>
        </p:nvSpPr>
        <p:spPr bwMode="auto">
          <a:xfrm>
            <a:off x="14823314" y="10232758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5" name="Freeform 41"/>
          <p:cNvSpPr/>
          <p:nvPr>
            <p:custDataLst>
              <p:tags r:id="rId113"/>
            </p:custDataLst>
          </p:nvPr>
        </p:nvSpPr>
        <p:spPr bwMode="auto">
          <a:xfrm>
            <a:off x="14823314" y="10232758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6" name="Freeform 72"/>
          <p:cNvSpPr/>
          <p:nvPr>
            <p:custDataLst>
              <p:tags r:id="rId114"/>
            </p:custDataLst>
          </p:nvPr>
        </p:nvSpPr>
        <p:spPr bwMode="auto">
          <a:xfrm>
            <a:off x="9305038" y="8409317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2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2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5"/>
                </a:lnTo>
                <a:lnTo>
                  <a:pt x="262" y="90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7" name="Freeform 73"/>
          <p:cNvSpPr/>
          <p:nvPr>
            <p:custDataLst>
              <p:tags r:id="rId115"/>
            </p:custDataLst>
          </p:nvPr>
        </p:nvSpPr>
        <p:spPr bwMode="auto">
          <a:xfrm>
            <a:off x="9305038" y="8410579"/>
            <a:ext cx="5012256" cy="1394396"/>
          </a:xfrm>
          <a:custGeom>
            <a:avLst/>
            <a:gdLst>
              <a:gd name="T0" fmla="*/ 262 w 3253"/>
              <a:gd name="T1" fmla="*/ 905 h 905"/>
              <a:gd name="T2" fmla="*/ 0 w 3253"/>
              <a:gd name="T3" fmla="*/ 452 h 905"/>
              <a:gd name="T4" fmla="*/ 262 w 3253"/>
              <a:gd name="T5" fmla="*/ 0 h 905"/>
              <a:gd name="T6" fmla="*/ 2991 w 3253"/>
              <a:gd name="T7" fmla="*/ 0 h 905"/>
              <a:gd name="T8" fmla="*/ 3253 w 3253"/>
              <a:gd name="T9" fmla="*/ 452 h 905"/>
              <a:gd name="T10" fmla="*/ 2991 w 3253"/>
              <a:gd name="T11" fmla="*/ 905 h 905"/>
              <a:gd name="T12" fmla="*/ 262 w 3253"/>
              <a:gd name="T13" fmla="*/ 905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5">
                <a:moveTo>
                  <a:pt x="262" y="905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5"/>
                </a:lnTo>
                <a:lnTo>
                  <a:pt x="262" y="90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8" name="Freeform 74"/>
          <p:cNvSpPr/>
          <p:nvPr>
            <p:custDataLst>
              <p:tags r:id="rId116"/>
            </p:custDataLst>
          </p:nvPr>
        </p:nvSpPr>
        <p:spPr bwMode="auto">
          <a:xfrm>
            <a:off x="10214865" y="8275556"/>
            <a:ext cx="22714" cy="20190"/>
          </a:xfrm>
          <a:custGeom>
            <a:avLst/>
            <a:gdLst>
              <a:gd name="T0" fmla="*/ 15 w 15"/>
              <a:gd name="T1" fmla="*/ 0 h 13"/>
              <a:gd name="T2" fmla="*/ 0 w 15"/>
              <a:gd name="T3" fmla="*/ 0 h 13"/>
              <a:gd name="T4" fmla="*/ 7 w 15"/>
              <a:gd name="T5" fmla="*/ 13 h 13"/>
              <a:gd name="T6" fmla="*/ 15 w 1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3">
                <a:moveTo>
                  <a:pt x="15" y="0"/>
                </a:moveTo>
                <a:lnTo>
                  <a:pt x="0" y="0"/>
                </a:lnTo>
                <a:lnTo>
                  <a:pt x="7" y="13"/>
                </a:lnTo>
                <a:lnTo>
                  <a:pt x="1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9" name="Freeform 75"/>
          <p:cNvSpPr/>
          <p:nvPr>
            <p:custDataLst>
              <p:tags r:id="rId117"/>
            </p:custDataLst>
          </p:nvPr>
        </p:nvSpPr>
        <p:spPr bwMode="auto">
          <a:xfrm>
            <a:off x="10214865" y="8275556"/>
            <a:ext cx="22714" cy="20190"/>
          </a:xfrm>
          <a:custGeom>
            <a:avLst/>
            <a:gdLst>
              <a:gd name="T0" fmla="*/ 15 w 15"/>
              <a:gd name="T1" fmla="*/ 0 h 13"/>
              <a:gd name="T2" fmla="*/ 0 w 15"/>
              <a:gd name="T3" fmla="*/ 0 h 13"/>
              <a:gd name="T4" fmla="*/ 7 w 15"/>
              <a:gd name="T5" fmla="*/ 13 h 13"/>
              <a:gd name="T6" fmla="*/ 15 w 1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3">
                <a:moveTo>
                  <a:pt x="15" y="0"/>
                </a:moveTo>
                <a:lnTo>
                  <a:pt x="0" y="0"/>
                </a:lnTo>
                <a:lnTo>
                  <a:pt x="7" y="13"/>
                </a:lnTo>
                <a:lnTo>
                  <a:pt x="1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0" name="Freeform 76"/>
          <p:cNvSpPr/>
          <p:nvPr>
            <p:custDataLst>
              <p:tags r:id="rId118"/>
            </p:custDataLst>
          </p:nvPr>
        </p:nvSpPr>
        <p:spPr bwMode="auto">
          <a:xfrm>
            <a:off x="10058390" y="9922332"/>
            <a:ext cx="312951" cy="20190"/>
          </a:xfrm>
          <a:custGeom>
            <a:avLst/>
            <a:gdLst>
              <a:gd name="T0" fmla="*/ 108 w 203"/>
              <a:gd name="T1" fmla="*/ 0 h 13"/>
              <a:gd name="T2" fmla="*/ 101 w 203"/>
              <a:gd name="T3" fmla="*/ 13 h 13"/>
              <a:gd name="T4" fmla="*/ 0 w 203"/>
              <a:gd name="T5" fmla="*/ 13 h 13"/>
              <a:gd name="T6" fmla="*/ 203 w 203"/>
              <a:gd name="T7" fmla="*/ 13 h 13"/>
              <a:gd name="T8" fmla="*/ 116 w 203"/>
              <a:gd name="T9" fmla="*/ 13 h 13"/>
              <a:gd name="T10" fmla="*/ 108 w 203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13">
                <a:moveTo>
                  <a:pt x="108" y="0"/>
                </a:moveTo>
                <a:lnTo>
                  <a:pt x="101" y="13"/>
                </a:lnTo>
                <a:lnTo>
                  <a:pt x="0" y="13"/>
                </a:lnTo>
                <a:lnTo>
                  <a:pt x="203" y="13"/>
                </a:lnTo>
                <a:lnTo>
                  <a:pt x="116" y="13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1" name="Freeform 77"/>
          <p:cNvSpPr/>
          <p:nvPr>
            <p:custDataLst>
              <p:tags r:id="rId119"/>
            </p:custDataLst>
          </p:nvPr>
        </p:nvSpPr>
        <p:spPr bwMode="auto">
          <a:xfrm>
            <a:off x="10058390" y="9922332"/>
            <a:ext cx="312951" cy="20190"/>
          </a:xfrm>
          <a:custGeom>
            <a:avLst/>
            <a:gdLst>
              <a:gd name="T0" fmla="*/ 108 w 203"/>
              <a:gd name="T1" fmla="*/ 0 h 13"/>
              <a:gd name="T2" fmla="*/ 101 w 203"/>
              <a:gd name="T3" fmla="*/ 13 h 13"/>
              <a:gd name="T4" fmla="*/ 0 w 203"/>
              <a:gd name="T5" fmla="*/ 13 h 13"/>
              <a:gd name="T6" fmla="*/ 203 w 203"/>
              <a:gd name="T7" fmla="*/ 13 h 13"/>
              <a:gd name="T8" fmla="*/ 116 w 203"/>
              <a:gd name="T9" fmla="*/ 13 h 13"/>
              <a:gd name="T10" fmla="*/ 108 w 203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13">
                <a:moveTo>
                  <a:pt x="108" y="0"/>
                </a:moveTo>
                <a:lnTo>
                  <a:pt x="101" y="13"/>
                </a:lnTo>
                <a:lnTo>
                  <a:pt x="0" y="13"/>
                </a:lnTo>
                <a:lnTo>
                  <a:pt x="203" y="13"/>
                </a:lnTo>
                <a:lnTo>
                  <a:pt x="116" y="13"/>
                </a:lnTo>
                <a:lnTo>
                  <a:pt x="108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2" name="Freeform 78"/>
          <p:cNvSpPr/>
          <p:nvPr>
            <p:custDataLst>
              <p:tags r:id="rId120"/>
            </p:custDataLst>
          </p:nvPr>
        </p:nvSpPr>
        <p:spPr bwMode="auto">
          <a:xfrm>
            <a:off x="10226223" y="8275556"/>
            <a:ext cx="1041065" cy="135023"/>
          </a:xfrm>
          <a:custGeom>
            <a:avLst/>
            <a:gdLst>
              <a:gd name="T0" fmla="*/ 624 w 676"/>
              <a:gd name="T1" fmla="*/ 0 h 88"/>
              <a:gd name="T2" fmla="*/ 0 w 676"/>
              <a:gd name="T3" fmla="*/ 0 h 88"/>
              <a:gd name="T4" fmla="*/ 507 w 676"/>
              <a:gd name="T5" fmla="*/ 0 h 88"/>
              <a:gd name="T6" fmla="*/ 559 w 676"/>
              <a:gd name="T7" fmla="*/ 88 h 88"/>
              <a:gd name="T8" fmla="*/ 676 w 676"/>
              <a:gd name="T9" fmla="*/ 88 h 88"/>
              <a:gd name="T10" fmla="*/ 624 w 676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6" h="88">
                <a:moveTo>
                  <a:pt x="624" y="0"/>
                </a:moveTo>
                <a:lnTo>
                  <a:pt x="0" y="0"/>
                </a:lnTo>
                <a:lnTo>
                  <a:pt x="507" y="0"/>
                </a:lnTo>
                <a:lnTo>
                  <a:pt x="559" y="88"/>
                </a:lnTo>
                <a:lnTo>
                  <a:pt x="676" y="88"/>
                </a:lnTo>
                <a:lnTo>
                  <a:pt x="62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" name="Freeform 79"/>
          <p:cNvSpPr/>
          <p:nvPr>
            <p:custDataLst>
              <p:tags r:id="rId121"/>
            </p:custDataLst>
          </p:nvPr>
        </p:nvSpPr>
        <p:spPr bwMode="auto">
          <a:xfrm>
            <a:off x="10237580" y="8275556"/>
            <a:ext cx="1041065" cy="135023"/>
          </a:xfrm>
          <a:custGeom>
            <a:avLst/>
            <a:gdLst>
              <a:gd name="T0" fmla="*/ 624 w 676"/>
              <a:gd name="T1" fmla="*/ 0 h 88"/>
              <a:gd name="T2" fmla="*/ 0 w 676"/>
              <a:gd name="T3" fmla="*/ 0 h 88"/>
              <a:gd name="T4" fmla="*/ 507 w 676"/>
              <a:gd name="T5" fmla="*/ 0 h 88"/>
              <a:gd name="T6" fmla="*/ 559 w 676"/>
              <a:gd name="T7" fmla="*/ 88 h 88"/>
              <a:gd name="T8" fmla="*/ 676 w 676"/>
              <a:gd name="T9" fmla="*/ 88 h 88"/>
              <a:gd name="T10" fmla="*/ 624 w 676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6" h="88">
                <a:moveTo>
                  <a:pt x="624" y="0"/>
                </a:moveTo>
                <a:lnTo>
                  <a:pt x="0" y="0"/>
                </a:lnTo>
                <a:lnTo>
                  <a:pt x="507" y="0"/>
                </a:lnTo>
                <a:lnTo>
                  <a:pt x="559" y="88"/>
                </a:lnTo>
                <a:lnTo>
                  <a:pt x="676" y="88"/>
                </a:lnTo>
                <a:lnTo>
                  <a:pt x="62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" name="Freeform 80"/>
          <p:cNvSpPr/>
          <p:nvPr>
            <p:custDataLst>
              <p:tags r:id="rId122"/>
            </p:custDataLst>
          </p:nvPr>
        </p:nvSpPr>
        <p:spPr bwMode="auto">
          <a:xfrm>
            <a:off x="11018694" y="9804975"/>
            <a:ext cx="259951" cy="137547"/>
          </a:xfrm>
          <a:custGeom>
            <a:avLst/>
            <a:gdLst>
              <a:gd name="T0" fmla="*/ 169 w 169"/>
              <a:gd name="T1" fmla="*/ 0 h 89"/>
              <a:gd name="T2" fmla="*/ 52 w 169"/>
              <a:gd name="T3" fmla="*/ 0 h 89"/>
              <a:gd name="T4" fmla="*/ 0 w 169"/>
              <a:gd name="T5" fmla="*/ 89 h 89"/>
              <a:gd name="T6" fmla="*/ 117 w 169"/>
              <a:gd name="T7" fmla="*/ 89 h 89"/>
              <a:gd name="T8" fmla="*/ 169 w 169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89">
                <a:moveTo>
                  <a:pt x="169" y="0"/>
                </a:moveTo>
                <a:lnTo>
                  <a:pt x="52" y="0"/>
                </a:lnTo>
                <a:lnTo>
                  <a:pt x="0" y="89"/>
                </a:lnTo>
                <a:lnTo>
                  <a:pt x="117" y="89"/>
                </a:lnTo>
                <a:lnTo>
                  <a:pt x="169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5" name="Freeform 81"/>
          <p:cNvSpPr/>
          <p:nvPr>
            <p:custDataLst>
              <p:tags r:id="rId123"/>
            </p:custDataLst>
          </p:nvPr>
        </p:nvSpPr>
        <p:spPr bwMode="auto">
          <a:xfrm>
            <a:off x="11018694" y="9804975"/>
            <a:ext cx="259951" cy="137547"/>
          </a:xfrm>
          <a:custGeom>
            <a:avLst/>
            <a:gdLst>
              <a:gd name="T0" fmla="*/ 169 w 169"/>
              <a:gd name="T1" fmla="*/ 0 h 89"/>
              <a:gd name="T2" fmla="*/ 52 w 169"/>
              <a:gd name="T3" fmla="*/ 0 h 89"/>
              <a:gd name="T4" fmla="*/ 0 w 169"/>
              <a:gd name="T5" fmla="*/ 89 h 89"/>
              <a:gd name="T6" fmla="*/ 117 w 169"/>
              <a:gd name="T7" fmla="*/ 89 h 89"/>
              <a:gd name="T8" fmla="*/ 169 w 169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89">
                <a:moveTo>
                  <a:pt x="169" y="0"/>
                </a:moveTo>
                <a:lnTo>
                  <a:pt x="52" y="0"/>
                </a:lnTo>
                <a:lnTo>
                  <a:pt x="0" y="89"/>
                </a:lnTo>
                <a:lnTo>
                  <a:pt x="117" y="89"/>
                </a:lnTo>
                <a:lnTo>
                  <a:pt x="169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6" name="Freeform 82"/>
          <p:cNvSpPr/>
          <p:nvPr>
            <p:custDataLst>
              <p:tags r:id="rId124"/>
            </p:custDataLst>
          </p:nvPr>
        </p:nvSpPr>
        <p:spPr bwMode="auto">
          <a:xfrm>
            <a:off x="11099455" y="8410579"/>
            <a:ext cx="579211" cy="1394396"/>
          </a:xfrm>
          <a:custGeom>
            <a:avLst/>
            <a:gdLst>
              <a:gd name="T0" fmla="*/ 117 w 376"/>
              <a:gd name="T1" fmla="*/ 0 h 905"/>
              <a:gd name="T2" fmla="*/ 0 w 376"/>
              <a:gd name="T3" fmla="*/ 0 h 905"/>
              <a:gd name="T4" fmla="*/ 262 w 376"/>
              <a:gd name="T5" fmla="*/ 452 h 905"/>
              <a:gd name="T6" fmla="*/ 0 w 376"/>
              <a:gd name="T7" fmla="*/ 905 h 905"/>
              <a:gd name="T8" fmla="*/ 117 w 376"/>
              <a:gd name="T9" fmla="*/ 905 h 905"/>
              <a:gd name="T10" fmla="*/ 376 w 376"/>
              <a:gd name="T11" fmla="*/ 452 h 905"/>
              <a:gd name="T12" fmla="*/ 117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117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17" y="905"/>
                </a:lnTo>
                <a:lnTo>
                  <a:pt x="376" y="452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7" name="Freeform 83"/>
          <p:cNvSpPr/>
          <p:nvPr>
            <p:custDataLst>
              <p:tags r:id="rId125"/>
            </p:custDataLst>
          </p:nvPr>
        </p:nvSpPr>
        <p:spPr bwMode="auto">
          <a:xfrm>
            <a:off x="11099455" y="8410579"/>
            <a:ext cx="579211" cy="1394396"/>
          </a:xfrm>
          <a:custGeom>
            <a:avLst/>
            <a:gdLst>
              <a:gd name="T0" fmla="*/ 117 w 376"/>
              <a:gd name="T1" fmla="*/ 0 h 905"/>
              <a:gd name="T2" fmla="*/ 0 w 376"/>
              <a:gd name="T3" fmla="*/ 0 h 905"/>
              <a:gd name="T4" fmla="*/ 262 w 376"/>
              <a:gd name="T5" fmla="*/ 452 h 905"/>
              <a:gd name="T6" fmla="*/ 0 w 376"/>
              <a:gd name="T7" fmla="*/ 905 h 905"/>
              <a:gd name="T8" fmla="*/ 117 w 376"/>
              <a:gd name="T9" fmla="*/ 905 h 905"/>
              <a:gd name="T10" fmla="*/ 376 w 376"/>
              <a:gd name="T11" fmla="*/ 452 h 905"/>
              <a:gd name="T12" fmla="*/ 117 w 376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5">
                <a:moveTo>
                  <a:pt x="117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17" y="905"/>
                </a:lnTo>
                <a:lnTo>
                  <a:pt x="376" y="452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8" name="Freeform 84"/>
          <p:cNvSpPr/>
          <p:nvPr>
            <p:custDataLst>
              <p:tags r:id="rId126"/>
            </p:custDataLst>
          </p:nvPr>
        </p:nvSpPr>
        <p:spPr bwMode="auto">
          <a:xfrm>
            <a:off x="10226223" y="8275556"/>
            <a:ext cx="861876" cy="135023"/>
          </a:xfrm>
          <a:custGeom>
            <a:avLst/>
            <a:gdLst>
              <a:gd name="T0" fmla="*/ 507 w 559"/>
              <a:gd name="T1" fmla="*/ 0 h 88"/>
              <a:gd name="T2" fmla="*/ 0 w 559"/>
              <a:gd name="T3" fmla="*/ 0 h 88"/>
              <a:gd name="T4" fmla="*/ 281 w 559"/>
              <a:gd name="T5" fmla="*/ 0 h 88"/>
              <a:gd name="T6" fmla="*/ 333 w 559"/>
              <a:gd name="T7" fmla="*/ 88 h 88"/>
              <a:gd name="T8" fmla="*/ 559 w 559"/>
              <a:gd name="T9" fmla="*/ 88 h 88"/>
              <a:gd name="T10" fmla="*/ 507 w 559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" h="88">
                <a:moveTo>
                  <a:pt x="507" y="0"/>
                </a:moveTo>
                <a:lnTo>
                  <a:pt x="0" y="0"/>
                </a:lnTo>
                <a:lnTo>
                  <a:pt x="281" y="0"/>
                </a:lnTo>
                <a:lnTo>
                  <a:pt x="333" y="88"/>
                </a:lnTo>
                <a:lnTo>
                  <a:pt x="559" y="88"/>
                </a:lnTo>
                <a:lnTo>
                  <a:pt x="507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9" name="Freeform 85"/>
          <p:cNvSpPr/>
          <p:nvPr>
            <p:custDataLst>
              <p:tags r:id="rId127"/>
            </p:custDataLst>
          </p:nvPr>
        </p:nvSpPr>
        <p:spPr bwMode="auto">
          <a:xfrm>
            <a:off x="10237580" y="8275556"/>
            <a:ext cx="861876" cy="135023"/>
          </a:xfrm>
          <a:custGeom>
            <a:avLst/>
            <a:gdLst>
              <a:gd name="T0" fmla="*/ 507 w 559"/>
              <a:gd name="T1" fmla="*/ 0 h 88"/>
              <a:gd name="T2" fmla="*/ 0 w 559"/>
              <a:gd name="T3" fmla="*/ 0 h 88"/>
              <a:gd name="T4" fmla="*/ 281 w 559"/>
              <a:gd name="T5" fmla="*/ 0 h 88"/>
              <a:gd name="T6" fmla="*/ 333 w 559"/>
              <a:gd name="T7" fmla="*/ 88 h 88"/>
              <a:gd name="T8" fmla="*/ 559 w 559"/>
              <a:gd name="T9" fmla="*/ 88 h 88"/>
              <a:gd name="T10" fmla="*/ 507 w 559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" h="88">
                <a:moveTo>
                  <a:pt x="507" y="0"/>
                </a:moveTo>
                <a:lnTo>
                  <a:pt x="0" y="0"/>
                </a:lnTo>
                <a:lnTo>
                  <a:pt x="281" y="0"/>
                </a:lnTo>
                <a:lnTo>
                  <a:pt x="333" y="88"/>
                </a:lnTo>
                <a:lnTo>
                  <a:pt x="559" y="88"/>
                </a:lnTo>
                <a:lnTo>
                  <a:pt x="507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0" name="Freeform 86"/>
          <p:cNvSpPr/>
          <p:nvPr>
            <p:custDataLst>
              <p:tags r:id="rId128"/>
            </p:custDataLst>
          </p:nvPr>
        </p:nvSpPr>
        <p:spPr bwMode="auto">
          <a:xfrm>
            <a:off x="10670410" y="9804975"/>
            <a:ext cx="427783" cy="137547"/>
          </a:xfrm>
          <a:custGeom>
            <a:avLst/>
            <a:gdLst>
              <a:gd name="T0" fmla="*/ 278 w 278"/>
              <a:gd name="T1" fmla="*/ 0 h 89"/>
              <a:gd name="T2" fmla="*/ 52 w 278"/>
              <a:gd name="T3" fmla="*/ 0 h 89"/>
              <a:gd name="T4" fmla="*/ 0 w 278"/>
              <a:gd name="T5" fmla="*/ 89 h 89"/>
              <a:gd name="T6" fmla="*/ 226 w 278"/>
              <a:gd name="T7" fmla="*/ 89 h 89"/>
              <a:gd name="T8" fmla="*/ 278 w 27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9">
                <a:moveTo>
                  <a:pt x="278" y="0"/>
                </a:moveTo>
                <a:lnTo>
                  <a:pt x="52" y="0"/>
                </a:lnTo>
                <a:lnTo>
                  <a:pt x="0" y="89"/>
                </a:lnTo>
                <a:lnTo>
                  <a:pt x="226" y="89"/>
                </a:lnTo>
                <a:lnTo>
                  <a:pt x="278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1" name="Freeform 87"/>
          <p:cNvSpPr/>
          <p:nvPr>
            <p:custDataLst>
              <p:tags r:id="rId129"/>
            </p:custDataLst>
          </p:nvPr>
        </p:nvSpPr>
        <p:spPr bwMode="auto">
          <a:xfrm>
            <a:off x="10670410" y="9804975"/>
            <a:ext cx="427783" cy="137547"/>
          </a:xfrm>
          <a:custGeom>
            <a:avLst/>
            <a:gdLst>
              <a:gd name="T0" fmla="*/ 278 w 278"/>
              <a:gd name="T1" fmla="*/ 0 h 89"/>
              <a:gd name="T2" fmla="*/ 52 w 278"/>
              <a:gd name="T3" fmla="*/ 0 h 89"/>
              <a:gd name="T4" fmla="*/ 0 w 278"/>
              <a:gd name="T5" fmla="*/ 89 h 89"/>
              <a:gd name="T6" fmla="*/ 226 w 278"/>
              <a:gd name="T7" fmla="*/ 89 h 89"/>
              <a:gd name="T8" fmla="*/ 278 w 27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9">
                <a:moveTo>
                  <a:pt x="278" y="0"/>
                </a:moveTo>
                <a:lnTo>
                  <a:pt x="52" y="0"/>
                </a:lnTo>
                <a:lnTo>
                  <a:pt x="0" y="89"/>
                </a:lnTo>
                <a:lnTo>
                  <a:pt x="226" y="89"/>
                </a:lnTo>
                <a:lnTo>
                  <a:pt x="278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2" name="Freeform 88"/>
          <p:cNvSpPr/>
          <p:nvPr>
            <p:custDataLst>
              <p:tags r:id="rId130"/>
            </p:custDataLst>
          </p:nvPr>
        </p:nvSpPr>
        <p:spPr bwMode="auto">
          <a:xfrm>
            <a:off x="10751172" y="8410579"/>
            <a:ext cx="752091" cy="1394396"/>
          </a:xfrm>
          <a:custGeom>
            <a:avLst/>
            <a:gdLst>
              <a:gd name="T0" fmla="*/ 226 w 488"/>
              <a:gd name="T1" fmla="*/ 0 h 905"/>
              <a:gd name="T2" fmla="*/ 0 w 488"/>
              <a:gd name="T3" fmla="*/ 0 h 905"/>
              <a:gd name="T4" fmla="*/ 259 w 488"/>
              <a:gd name="T5" fmla="*/ 452 h 905"/>
              <a:gd name="T6" fmla="*/ 0 w 488"/>
              <a:gd name="T7" fmla="*/ 905 h 905"/>
              <a:gd name="T8" fmla="*/ 226 w 488"/>
              <a:gd name="T9" fmla="*/ 905 h 905"/>
              <a:gd name="T10" fmla="*/ 488 w 488"/>
              <a:gd name="T11" fmla="*/ 452 h 905"/>
              <a:gd name="T12" fmla="*/ 226 w 488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8" h="905">
                <a:moveTo>
                  <a:pt x="226" y="0"/>
                </a:moveTo>
                <a:lnTo>
                  <a:pt x="0" y="0"/>
                </a:lnTo>
                <a:lnTo>
                  <a:pt x="259" y="452"/>
                </a:lnTo>
                <a:lnTo>
                  <a:pt x="0" y="905"/>
                </a:lnTo>
                <a:lnTo>
                  <a:pt x="226" y="905"/>
                </a:lnTo>
                <a:lnTo>
                  <a:pt x="488" y="452"/>
                </a:lnTo>
                <a:lnTo>
                  <a:pt x="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3" name="Freeform 89"/>
          <p:cNvSpPr/>
          <p:nvPr>
            <p:custDataLst>
              <p:tags r:id="rId131"/>
            </p:custDataLst>
          </p:nvPr>
        </p:nvSpPr>
        <p:spPr bwMode="auto">
          <a:xfrm>
            <a:off x="10751172" y="8410579"/>
            <a:ext cx="752091" cy="1394396"/>
          </a:xfrm>
          <a:custGeom>
            <a:avLst/>
            <a:gdLst>
              <a:gd name="T0" fmla="*/ 226 w 488"/>
              <a:gd name="T1" fmla="*/ 0 h 905"/>
              <a:gd name="T2" fmla="*/ 0 w 488"/>
              <a:gd name="T3" fmla="*/ 0 h 905"/>
              <a:gd name="T4" fmla="*/ 259 w 488"/>
              <a:gd name="T5" fmla="*/ 452 h 905"/>
              <a:gd name="T6" fmla="*/ 0 w 488"/>
              <a:gd name="T7" fmla="*/ 905 h 905"/>
              <a:gd name="T8" fmla="*/ 226 w 488"/>
              <a:gd name="T9" fmla="*/ 905 h 905"/>
              <a:gd name="T10" fmla="*/ 488 w 488"/>
              <a:gd name="T11" fmla="*/ 452 h 905"/>
              <a:gd name="T12" fmla="*/ 226 w 488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8" h="905">
                <a:moveTo>
                  <a:pt x="226" y="0"/>
                </a:moveTo>
                <a:lnTo>
                  <a:pt x="0" y="0"/>
                </a:lnTo>
                <a:lnTo>
                  <a:pt x="259" y="452"/>
                </a:lnTo>
                <a:lnTo>
                  <a:pt x="0" y="905"/>
                </a:lnTo>
                <a:lnTo>
                  <a:pt x="226" y="905"/>
                </a:lnTo>
                <a:lnTo>
                  <a:pt x="488" y="452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Freeform 90"/>
          <p:cNvSpPr/>
          <p:nvPr>
            <p:custDataLst>
              <p:tags r:id="rId132"/>
            </p:custDataLst>
          </p:nvPr>
        </p:nvSpPr>
        <p:spPr bwMode="auto">
          <a:xfrm>
            <a:off x="10237580" y="8275556"/>
            <a:ext cx="513592" cy="135023"/>
          </a:xfrm>
          <a:custGeom>
            <a:avLst/>
            <a:gdLst>
              <a:gd name="T0" fmla="*/ 281 w 333"/>
              <a:gd name="T1" fmla="*/ 0 h 88"/>
              <a:gd name="T2" fmla="*/ 0 w 333"/>
              <a:gd name="T3" fmla="*/ 0 h 88"/>
              <a:gd name="T4" fmla="*/ 87 w 333"/>
              <a:gd name="T5" fmla="*/ 0 h 88"/>
              <a:gd name="T6" fmla="*/ 139 w 333"/>
              <a:gd name="T7" fmla="*/ 88 h 88"/>
              <a:gd name="T8" fmla="*/ 333 w 333"/>
              <a:gd name="T9" fmla="*/ 88 h 88"/>
              <a:gd name="T10" fmla="*/ 281 w 333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88">
                <a:moveTo>
                  <a:pt x="281" y="0"/>
                </a:moveTo>
                <a:lnTo>
                  <a:pt x="0" y="0"/>
                </a:lnTo>
                <a:lnTo>
                  <a:pt x="87" y="0"/>
                </a:lnTo>
                <a:lnTo>
                  <a:pt x="139" y="88"/>
                </a:lnTo>
                <a:lnTo>
                  <a:pt x="333" y="88"/>
                </a:lnTo>
                <a:lnTo>
                  <a:pt x="28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5" name="Freeform 91"/>
          <p:cNvSpPr/>
          <p:nvPr>
            <p:custDataLst>
              <p:tags r:id="rId133"/>
            </p:custDataLst>
          </p:nvPr>
        </p:nvSpPr>
        <p:spPr bwMode="auto">
          <a:xfrm>
            <a:off x="10237580" y="8275556"/>
            <a:ext cx="513592" cy="135023"/>
          </a:xfrm>
          <a:custGeom>
            <a:avLst/>
            <a:gdLst>
              <a:gd name="T0" fmla="*/ 281 w 333"/>
              <a:gd name="T1" fmla="*/ 0 h 88"/>
              <a:gd name="T2" fmla="*/ 0 w 333"/>
              <a:gd name="T3" fmla="*/ 0 h 88"/>
              <a:gd name="T4" fmla="*/ 87 w 333"/>
              <a:gd name="T5" fmla="*/ 0 h 88"/>
              <a:gd name="T6" fmla="*/ 139 w 333"/>
              <a:gd name="T7" fmla="*/ 88 h 88"/>
              <a:gd name="T8" fmla="*/ 333 w 333"/>
              <a:gd name="T9" fmla="*/ 88 h 88"/>
              <a:gd name="T10" fmla="*/ 281 w 333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88">
                <a:moveTo>
                  <a:pt x="281" y="0"/>
                </a:moveTo>
                <a:lnTo>
                  <a:pt x="0" y="0"/>
                </a:lnTo>
                <a:lnTo>
                  <a:pt x="87" y="0"/>
                </a:lnTo>
                <a:lnTo>
                  <a:pt x="139" y="88"/>
                </a:lnTo>
                <a:lnTo>
                  <a:pt x="333" y="88"/>
                </a:lnTo>
                <a:lnTo>
                  <a:pt x="28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6" name="Freeform 92"/>
          <p:cNvSpPr/>
          <p:nvPr>
            <p:custDataLst>
              <p:tags r:id="rId134"/>
            </p:custDataLst>
          </p:nvPr>
        </p:nvSpPr>
        <p:spPr bwMode="auto">
          <a:xfrm>
            <a:off x="10371341" y="9804975"/>
            <a:ext cx="378569" cy="137547"/>
          </a:xfrm>
          <a:custGeom>
            <a:avLst/>
            <a:gdLst>
              <a:gd name="T0" fmla="*/ 246 w 246"/>
              <a:gd name="T1" fmla="*/ 0 h 89"/>
              <a:gd name="T2" fmla="*/ 52 w 246"/>
              <a:gd name="T3" fmla="*/ 0 h 89"/>
              <a:gd name="T4" fmla="*/ 0 w 246"/>
              <a:gd name="T5" fmla="*/ 89 h 89"/>
              <a:gd name="T6" fmla="*/ 194 w 246"/>
              <a:gd name="T7" fmla="*/ 89 h 89"/>
              <a:gd name="T8" fmla="*/ 246 w 246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89">
                <a:moveTo>
                  <a:pt x="246" y="0"/>
                </a:moveTo>
                <a:lnTo>
                  <a:pt x="52" y="0"/>
                </a:lnTo>
                <a:lnTo>
                  <a:pt x="0" y="89"/>
                </a:lnTo>
                <a:lnTo>
                  <a:pt x="194" y="89"/>
                </a:lnTo>
                <a:lnTo>
                  <a:pt x="246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7" name="Freeform 93"/>
          <p:cNvSpPr/>
          <p:nvPr>
            <p:custDataLst>
              <p:tags r:id="rId135"/>
            </p:custDataLst>
          </p:nvPr>
        </p:nvSpPr>
        <p:spPr bwMode="auto">
          <a:xfrm>
            <a:off x="10371341" y="9804975"/>
            <a:ext cx="378569" cy="137547"/>
          </a:xfrm>
          <a:custGeom>
            <a:avLst/>
            <a:gdLst>
              <a:gd name="T0" fmla="*/ 246 w 246"/>
              <a:gd name="T1" fmla="*/ 0 h 89"/>
              <a:gd name="T2" fmla="*/ 52 w 246"/>
              <a:gd name="T3" fmla="*/ 0 h 89"/>
              <a:gd name="T4" fmla="*/ 0 w 246"/>
              <a:gd name="T5" fmla="*/ 89 h 89"/>
              <a:gd name="T6" fmla="*/ 194 w 246"/>
              <a:gd name="T7" fmla="*/ 89 h 89"/>
              <a:gd name="T8" fmla="*/ 246 w 246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89">
                <a:moveTo>
                  <a:pt x="246" y="0"/>
                </a:moveTo>
                <a:lnTo>
                  <a:pt x="52" y="0"/>
                </a:lnTo>
                <a:lnTo>
                  <a:pt x="0" y="89"/>
                </a:lnTo>
                <a:lnTo>
                  <a:pt x="194" y="89"/>
                </a:lnTo>
                <a:lnTo>
                  <a:pt x="246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8" name="Freeform 94"/>
          <p:cNvSpPr/>
          <p:nvPr>
            <p:custDataLst>
              <p:tags r:id="rId136"/>
            </p:custDataLst>
          </p:nvPr>
        </p:nvSpPr>
        <p:spPr bwMode="auto">
          <a:xfrm>
            <a:off x="10452102" y="8410579"/>
            <a:ext cx="697829" cy="1394396"/>
          </a:xfrm>
          <a:custGeom>
            <a:avLst/>
            <a:gdLst>
              <a:gd name="T0" fmla="*/ 194 w 453"/>
              <a:gd name="T1" fmla="*/ 0 h 905"/>
              <a:gd name="T2" fmla="*/ 0 w 453"/>
              <a:gd name="T3" fmla="*/ 0 h 905"/>
              <a:gd name="T4" fmla="*/ 262 w 453"/>
              <a:gd name="T5" fmla="*/ 452 h 905"/>
              <a:gd name="T6" fmla="*/ 0 w 453"/>
              <a:gd name="T7" fmla="*/ 905 h 905"/>
              <a:gd name="T8" fmla="*/ 194 w 453"/>
              <a:gd name="T9" fmla="*/ 905 h 905"/>
              <a:gd name="T10" fmla="*/ 453 w 453"/>
              <a:gd name="T11" fmla="*/ 452 h 905"/>
              <a:gd name="T12" fmla="*/ 194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194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94" y="905"/>
                </a:lnTo>
                <a:lnTo>
                  <a:pt x="453" y="452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9" name="Freeform 95"/>
          <p:cNvSpPr/>
          <p:nvPr>
            <p:custDataLst>
              <p:tags r:id="rId137"/>
            </p:custDataLst>
          </p:nvPr>
        </p:nvSpPr>
        <p:spPr bwMode="auto">
          <a:xfrm>
            <a:off x="10452102" y="8410579"/>
            <a:ext cx="697829" cy="1394396"/>
          </a:xfrm>
          <a:custGeom>
            <a:avLst/>
            <a:gdLst>
              <a:gd name="T0" fmla="*/ 194 w 453"/>
              <a:gd name="T1" fmla="*/ 0 h 905"/>
              <a:gd name="T2" fmla="*/ 0 w 453"/>
              <a:gd name="T3" fmla="*/ 0 h 905"/>
              <a:gd name="T4" fmla="*/ 262 w 453"/>
              <a:gd name="T5" fmla="*/ 452 h 905"/>
              <a:gd name="T6" fmla="*/ 0 w 453"/>
              <a:gd name="T7" fmla="*/ 905 h 905"/>
              <a:gd name="T8" fmla="*/ 194 w 453"/>
              <a:gd name="T9" fmla="*/ 905 h 905"/>
              <a:gd name="T10" fmla="*/ 453 w 453"/>
              <a:gd name="T11" fmla="*/ 452 h 905"/>
              <a:gd name="T12" fmla="*/ 194 w 453"/>
              <a:gd name="T13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5">
                <a:moveTo>
                  <a:pt x="194" y="0"/>
                </a:moveTo>
                <a:lnTo>
                  <a:pt x="0" y="0"/>
                </a:lnTo>
                <a:lnTo>
                  <a:pt x="262" y="452"/>
                </a:lnTo>
                <a:lnTo>
                  <a:pt x="0" y="905"/>
                </a:lnTo>
                <a:lnTo>
                  <a:pt x="194" y="905"/>
                </a:lnTo>
                <a:lnTo>
                  <a:pt x="453" y="452"/>
                </a:lnTo>
                <a:lnTo>
                  <a:pt x="1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0" name="Freeform 96"/>
          <p:cNvSpPr/>
          <p:nvPr>
            <p:custDataLst>
              <p:tags r:id="rId138"/>
            </p:custDataLst>
          </p:nvPr>
        </p:nvSpPr>
        <p:spPr bwMode="auto">
          <a:xfrm>
            <a:off x="10224961" y="8275556"/>
            <a:ext cx="225880" cy="135023"/>
          </a:xfrm>
          <a:custGeom>
            <a:avLst/>
            <a:gdLst>
              <a:gd name="T0" fmla="*/ 95 w 147"/>
              <a:gd name="T1" fmla="*/ 0 h 88"/>
              <a:gd name="T2" fmla="*/ 8 w 147"/>
              <a:gd name="T3" fmla="*/ 0 h 88"/>
              <a:gd name="T4" fmla="*/ 0 w 147"/>
              <a:gd name="T5" fmla="*/ 13 h 88"/>
              <a:gd name="T6" fmla="*/ 43 w 147"/>
              <a:gd name="T7" fmla="*/ 88 h 88"/>
              <a:gd name="T8" fmla="*/ 147 w 147"/>
              <a:gd name="T9" fmla="*/ 88 h 88"/>
              <a:gd name="T10" fmla="*/ 95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95" y="0"/>
                </a:moveTo>
                <a:lnTo>
                  <a:pt x="8" y="0"/>
                </a:lnTo>
                <a:lnTo>
                  <a:pt x="0" y="13"/>
                </a:lnTo>
                <a:lnTo>
                  <a:pt x="43" y="88"/>
                </a:lnTo>
                <a:lnTo>
                  <a:pt x="147" y="88"/>
                </a:lnTo>
                <a:lnTo>
                  <a:pt x="9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1" name="Freeform 97"/>
          <p:cNvSpPr/>
          <p:nvPr>
            <p:custDataLst>
              <p:tags r:id="rId139"/>
            </p:custDataLst>
          </p:nvPr>
        </p:nvSpPr>
        <p:spPr bwMode="auto">
          <a:xfrm>
            <a:off x="10224961" y="8275556"/>
            <a:ext cx="225880" cy="135023"/>
          </a:xfrm>
          <a:custGeom>
            <a:avLst/>
            <a:gdLst>
              <a:gd name="T0" fmla="*/ 95 w 147"/>
              <a:gd name="T1" fmla="*/ 0 h 88"/>
              <a:gd name="T2" fmla="*/ 8 w 147"/>
              <a:gd name="T3" fmla="*/ 0 h 88"/>
              <a:gd name="T4" fmla="*/ 0 w 147"/>
              <a:gd name="T5" fmla="*/ 13 h 88"/>
              <a:gd name="T6" fmla="*/ 43 w 147"/>
              <a:gd name="T7" fmla="*/ 88 h 88"/>
              <a:gd name="T8" fmla="*/ 147 w 147"/>
              <a:gd name="T9" fmla="*/ 88 h 88"/>
              <a:gd name="T10" fmla="*/ 95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95" y="0"/>
                </a:moveTo>
                <a:lnTo>
                  <a:pt x="8" y="0"/>
                </a:lnTo>
                <a:lnTo>
                  <a:pt x="0" y="13"/>
                </a:lnTo>
                <a:lnTo>
                  <a:pt x="43" y="88"/>
                </a:lnTo>
                <a:lnTo>
                  <a:pt x="147" y="88"/>
                </a:lnTo>
                <a:lnTo>
                  <a:pt x="9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2" name="Freeform 98"/>
          <p:cNvSpPr/>
          <p:nvPr>
            <p:custDataLst>
              <p:tags r:id="rId140"/>
            </p:custDataLst>
          </p:nvPr>
        </p:nvSpPr>
        <p:spPr bwMode="auto">
          <a:xfrm>
            <a:off x="10224961" y="9804975"/>
            <a:ext cx="225880" cy="137547"/>
          </a:xfrm>
          <a:custGeom>
            <a:avLst/>
            <a:gdLst>
              <a:gd name="T0" fmla="*/ 147 w 147"/>
              <a:gd name="T1" fmla="*/ 0 h 89"/>
              <a:gd name="T2" fmla="*/ 43 w 147"/>
              <a:gd name="T3" fmla="*/ 0 h 89"/>
              <a:gd name="T4" fmla="*/ 0 w 147"/>
              <a:gd name="T5" fmla="*/ 76 h 89"/>
              <a:gd name="T6" fmla="*/ 8 w 147"/>
              <a:gd name="T7" fmla="*/ 89 h 89"/>
              <a:gd name="T8" fmla="*/ 95 w 147"/>
              <a:gd name="T9" fmla="*/ 89 h 89"/>
              <a:gd name="T10" fmla="*/ 147 w 147"/>
              <a:gd name="T11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9">
                <a:moveTo>
                  <a:pt x="147" y="0"/>
                </a:moveTo>
                <a:lnTo>
                  <a:pt x="43" y="0"/>
                </a:lnTo>
                <a:lnTo>
                  <a:pt x="0" y="76"/>
                </a:lnTo>
                <a:lnTo>
                  <a:pt x="8" y="89"/>
                </a:lnTo>
                <a:lnTo>
                  <a:pt x="95" y="89"/>
                </a:lnTo>
                <a:lnTo>
                  <a:pt x="147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3" name="Freeform 99"/>
          <p:cNvSpPr/>
          <p:nvPr>
            <p:custDataLst>
              <p:tags r:id="rId141"/>
            </p:custDataLst>
          </p:nvPr>
        </p:nvSpPr>
        <p:spPr bwMode="auto">
          <a:xfrm>
            <a:off x="10224961" y="9804975"/>
            <a:ext cx="225880" cy="137547"/>
          </a:xfrm>
          <a:custGeom>
            <a:avLst/>
            <a:gdLst>
              <a:gd name="T0" fmla="*/ 147 w 147"/>
              <a:gd name="T1" fmla="*/ 0 h 89"/>
              <a:gd name="T2" fmla="*/ 43 w 147"/>
              <a:gd name="T3" fmla="*/ 0 h 89"/>
              <a:gd name="T4" fmla="*/ 0 w 147"/>
              <a:gd name="T5" fmla="*/ 76 h 89"/>
              <a:gd name="T6" fmla="*/ 8 w 147"/>
              <a:gd name="T7" fmla="*/ 89 h 89"/>
              <a:gd name="T8" fmla="*/ 95 w 147"/>
              <a:gd name="T9" fmla="*/ 89 h 89"/>
              <a:gd name="T10" fmla="*/ 147 w 147"/>
              <a:gd name="T11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9">
                <a:moveTo>
                  <a:pt x="147" y="0"/>
                </a:moveTo>
                <a:lnTo>
                  <a:pt x="43" y="0"/>
                </a:lnTo>
                <a:lnTo>
                  <a:pt x="0" y="76"/>
                </a:lnTo>
                <a:lnTo>
                  <a:pt x="8" y="89"/>
                </a:lnTo>
                <a:lnTo>
                  <a:pt x="95" y="89"/>
                </a:lnTo>
                <a:lnTo>
                  <a:pt x="147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" name="Freeform 100"/>
          <p:cNvSpPr/>
          <p:nvPr>
            <p:custDataLst>
              <p:tags r:id="rId142"/>
            </p:custDataLst>
          </p:nvPr>
        </p:nvSpPr>
        <p:spPr bwMode="auto">
          <a:xfrm>
            <a:off x="10291841" y="8410579"/>
            <a:ext cx="564068" cy="1394396"/>
          </a:xfrm>
          <a:custGeom>
            <a:avLst/>
            <a:gdLst>
              <a:gd name="T0" fmla="*/ 104 w 366"/>
              <a:gd name="T1" fmla="*/ 0 h 905"/>
              <a:gd name="T2" fmla="*/ 0 w 366"/>
              <a:gd name="T3" fmla="*/ 0 h 905"/>
              <a:gd name="T4" fmla="*/ 262 w 366"/>
              <a:gd name="T5" fmla="*/ 452 h 905"/>
              <a:gd name="T6" fmla="*/ 260 w 366"/>
              <a:gd name="T7" fmla="*/ 456 h 905"/>
              <a:gd name="T8" fmla="*/ 260 w 366"/>
              <a:gd name="T9" fmla="*/ 456 h 905"/>
              <a:gd name="T10" fmla="*/ 0 w 366"/>
              <a:gd name="T11" fmla="*/ 905 h 905"/>
              <a:gd name="T12" fmla="*/ 104 w 366"/>
              <a:gd name="T13" fmla="*/ 905 h 905"/>
              <a:gd name="T14" fmla="*/ 366 w 366"/>
              <a:gd name="T15" fmla="*/ 452 h 905"/>
              <a:gd name="T16" fmla="*/ 104 w 366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6" h="905">
                <a:moveTo>
                  <a:pt x="104" y="0"/>
                </a:moveTo>
                <a:lnTo>
                  <a:pt x="0" y="0"/>
                </a:lnTo>
                <a:lnTo>
                  <a:pt x="262" y="452"/>
                </a:lnTo>
                <a:lnTo>
                  <a:pt x="260" y="456"/>
                </a:lnTo>
                <a:lnTo>
                  <a:pt x="260" y="456"/>
                </a:lnTo>
                <a:lnTo>
                  <a:pt x="0" y="905"/>
                </a:lnTo>
                <a:lnTo>
                  <a:pt x="104" y="905"/>
                </a:lnTo>
                <a:lnTo>
                  <a:pt x="366" y="452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5" name="Freeform 101"/>
          <p:cNvSpPr/>
          <p:nvPr>
            <p:custDataLst>
              <p:tags r:id="rId143"/>
            </p:custDataLst>
          </p:nvPr>
        </p:nvSpPr>
        <p:spPr bwMode="auto">
          <a:xfrm>
            <a:off x="10291841" y="8410579"/>
            <a:ext cx="564068" cy="1394396"/>
          </a:xfrm>
          <a:custGeom>
            <a:avLst/>
            <a:gdLst>
              <a:gd name="T0" fmla="*/ 104 w 366"/>
              <a:gd name="T1" fmla="*/ 0 h 905"/>
              <a:gd name="T2" fmla="*/ 0 w 366"/>
              <a:gd name="T3" fmla="*/ 0 h 905"/>
              <a:gd name="T4" fmla="*/ 262 w 366"/>
              <a:gd name="T5" fmla="*/ 452 h 905"/>
              <a:gd name="T6" fmla="*/ 260 w 366"/>
              <a:gd name="T7" fmla="*/ 456 h 905"/>
              <a:gd name="T8" fmla="*/ 260 w 366"/>
              <a:gd name="T9" fmla="*/ 456 h 905"/>
              <a:gd name="T10" fmla="*/ 0 w 366"/>
              <a:gd name="T11" fmla="*/ 905 h 905"/>
              <a:gd name="T12" fmla="*/ 104 w 366"/>
              <a:gd name="T13" fmla="*/ 905 h 905"/>
              <a:gd name="T14" fmla="*/ 366 w 366"/>
              <a:gd name="T15" fmla="*/ 452 h 905"/>
              <a:gd name="T16" fmla="*/ 104 w 366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6" h="905">
                <a:moveTo>
                  <a:pt x="104" y="0"/>
                </a:moveTo>
                <a:lnTo>
                  <a:pt x="0" y="0"/>
                </a:lnTo>
                <a:lnTo>
                  <a:pt x="262" y="452"/>
                </a:lnTo>
                <a:lnTo>
                  <a:pt x="260" y="456"/>
                </a:lnTo>
                <a:lnTo>
                  <a:pt x="260" y="456"/>
                </a:lnTo>
                <a:lnTo>
                  <a:pt x="0" y="905"/>
                </a:lnTo>
                <a:lnTo>
                  <a:pt x="104" y="905"/>
                </a:lnTo>
                <a:lnTo>
                  <a:pt x="366" y="452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6" name="Freeform 102"/>
          <p:cNvSpPr/>
          <p:nvPr>
            <p:custDataLst>
              <p:tags r:id="rId144"/>
            </p:custDataLst>
          </p:nvPr>
        </p:nvSpPr>
        <p:spPr bwMode="auto">
          <a:xfrm>
            <a:off x="8771255" y="8275556"/>
            <a:ext cx="1924393" cy="1666966"/>
          </a:xfrm>
          <a:custGeom>
            <a:avLst/>
            <a:gdLst>
              <a:gd name="T0" fmla="*/ 937 w 1249"/>
              <a:gd name="T1" fmla="*/ 0 h 1082"/>
              <a:gd name="T2" fmla="*/ 1249 w 1249"/>
              <a:gd name="T3" fmla="*/ 540 h 1082"/>
              <a:gd name="T4" fmla="*/ 937 w 1249"/>
              <a:gd name="T5" fmla="*/ 1082 h 1082"/>
              <a:gd name="T6" fmla="*/ 312 w 1249"/>
              <a:gd name="T7" fmla="*/ 1082 h 1082"/>
              <a:gd name="T8" fmla="*/ 0 w 1249"/>
              <a:gd name="T9" fmla="*/ 540 h 1082"/>
              <a:gd name="T10" fmla="*/ 312 w 1249"/>
              <a:gd name="T11" fmla="*/ 0 h 1082"/>
              <a:gd name="T12" fmla="*/ 937 w 1249"/>
              <a:gd name="T13" fmla="*/ 0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2">
                <a:moveTo>
                  <a:pt x="937" y="0"/>
                </a:moveTo>
                <a:lnTo>
                  <a:pt x="1249" y="540"/>
                </a:lnTo>
                <a:lnTo>
                  <a:pt x="937" y="1082"/>
                </a:lnTo>
                <a:lnTo>
                  <a:pt x="312" y="1082"/>
                </a:ln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close/>
              </a:path>
            </a:pathLst>
          </a:custGeom>
          <a:solidFill>
            <a:srgbClr val="5B9BD5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7" name="Freeform 103"/>
          <p:cNvSpPr/>
          <p:nvPr>
            <p:custDataLst>
              <p:tags r:id="rId145"/>
            </p:custDataLst>
          </p:nvPr>
        </p:nvSpPr>
        <p:spPr bwMode="auto">
          <a:xfrm>
            <a:off x="8771255" y="8275556"/>
            <a:ext cx="1924393" cy="1666966"/>
          </a:xfrm>
          <a:custGeom>
            <a:avLst/>
            <a:gdLst>
              <a:gd name="T0" fmla="*/ 937 w 1249"/>
              <a:gd name="T1" fmla="*/ 0 h 1082"/>
              <a:gd name="T2" fmla="*/ 1249 w 1249"/>
              <a:gd name="T3" fmla="*/ 540 h 1082"/>
              <a:gd name="T4" fmla="*/ 937 w 1249"/>
              <a:gd name="T5" fmla="*/ 1082 h 1082"/>
              <a:gd name="T6" fmla="*/ 312 w 1249"/>
              <a:gd name="T7" fmla="*/ 1082 h 1082"/>
              <a:gd name="T8" fmla="*/ 0 w 1249"/>
              <a:gd name="T9" fmla="*/ 540 h 1082"/>
              <a:gd name="T10" fmla="*/ 312 w 1249"/>
              <a:gd name="T11" fmla="*/ 0 h 1082"/>
              <a:gd name="T12" fmla="*/ 937 w 1249"/>
              <a:gd name="T13" fmla="*/ 0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2">
                <a:moveTo>
                  <a:pt x="937" y="0"/>
                </a:moveTo>
                <a:lnTo>
                  <a:pt x="1249" y="540"/>
                </a:lnTo>
                <a:lnTo>
                  <a:pt x="937" y="1082"/>
                </a:lnTo>
                <a:lnTo>
                  <a:pt x="312" y="1082"/>
                </a:ln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8" name="Freeform 104"/>
          <p:cNvSpPr/>
          <p:nvPr>
            <p:custDataLst>
              <p:tags r:id="rId146"/>
            </p:custDataLst>
          </p:nvPr>
        </p:nvSpPr>
        <p:spPr bwMode="auto">
          <a:xfrm>
            <a:off x="8773779" y="9113456"/>
            <a:ext cx="1918084" cy="829066"/>
          </a:xfrm>
          <a:custGeom>
            <a:avLst/>
            <a:gdLst>
              <a:gd name="T0" fmla="*/ 1245 w 1245"/>
              <a:gd name="T1" fmla="*/ 0 h 538"/>
              <a:gd name="T2" fmla="*/ 0 w 1245"/>
              <a:gd name="T3" fmla="*/ 0 h 538"/>
              <a:gd name="T4" fmla="*/ 310 w 1245"/>
              <a:gd name="T5" fmla="*/ 538 h 538"/>
              <a:gd name="T6" fmla="*/ 935 w 1245"/>
              <a:gd name="T7" fmla="*/ 538 h 538"/>
              <a:gd name="T8" fmla="*/ 942 w 1245"/>
              <a:gd name="T9" fmla="*/ 525 h 538"/>
              <a:gd name="T10" fmla="*/ 985 w 1245"/>
              <a:gd name="T11" fmla="*/ 449 h 538"/>
              <a:gd name="T12" fmla="*/ 1245 w 1245"/>
              <a:gd name="T13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5" h="538">
                <a:moveTo>
                  <a:pt x="1245" y="0"/>
                </a:moveTo>
                <a:lnTo>
                  <a:pt x="0" y="0"/>
                </a:lnTo>
                <a:lnTo>
                  <a:pt x="310" y="538"/>
                </a:lnTo>
                <a:lnTo>
                  <a:pt x="935" y="538"/>
                </a:lnTo>
                <a:lnTo>
                  <a:pt x="942" y="525"/>
                </a:lnTo>
                <a:lnTo>
                  <a:pt x="985" y="449"/>
                </a:lnTo>
                <a:lnTo>
                  <a:pt x="1245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9" name="Freeform 105"/>
          <p:cNvSpPr/>
          <p:nvPr>
            <p:custDataLst>
              <p:tags r:id="rId147"/>
            </p:custDataLst>
          </p:nvPr>
        </p:nvSpPr>
        <p:spPr bwMode="auto">
          <a:xfrm>
            <a:off x="8773779" y="9113456"/>
            <a:ext cx="1918084" cy="829066"/>
          </a:xfrm>
          <a:custGeom>
            <a:avLst/>
            <a:gdLst>
              <a:gd name="T0" fmla="*/ 1245 w 1245"/>
              <a:gd name="T1" fmla="*/ 0 h 538"/>
              <a:gd name="T2" fmla="*/ 0 w 1245"/>
              <a:gd name="T3" fmla="*/ 0 h 538"/>
              <a:gd name="T4" fmla="*/ 310 w 1245"/>
              <a:gd name="T5" fmla="*/ 538 h 538"/>
              <a:gd name="T6" fmla="*/ 935 w 1245"/>
              <a:gd name="T7" fmla="*/ 538 h 538"/>
              <a:gd name="T8" fmla="*/ 942 w 1245"/>
              <a:gd name="T9" fmla="*/ 525 h 538"/>
              <a:gd name="T10" fmla="*/ 985 w 1245"/>
              <a:gd name="T11" fmla="*/ 449 h 538"/>
              <a:gd name="T12" fmla="*/ 1245 w 1245"/>
              <a:gd name="T13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5" h="538">
                <a:moveTo>
                  <a:pt x="1245" y="0"/>
                </a:moveTo>
                <a:lnTo>
                  <a:pt x="0" y="0"/>
                </a:lnTo>
                <a:lnTo>
                  <a:pt x="310" y="538"/>
                </a:lnTo>
                <a:lnTo>
                  <a:pt x="935" y="538"/>
                </a:lnTo>
                <a:lnTo>
                  <a:pt x="942" y="525"/>
                </a:lnTo>
                <a:lnTo>
                  <a:pt x="985" y="449"/>
                </a:lnTo>
                <a:lnTo>
                  <a:pt x="124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0" name="文本框 189"/>
          <p:cNvSpPr txBox="1"/>
          <p:nvPr>
            <p:custDataLst>
              <p:tags r:id="rId148"/>
            </p:custDataLst>
          </p:nvPr>
        </p:nvSpPr>
        <p:spPr>
          <a:xfrm>
            <a:off x="9183895" y="8370198"/>
            <a:ext cx="1038541" cy="1559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45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</a:t>
            </a:r>
            <a:endParaRPr lang="zh-CN" altLang="en-US" sz="45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1" name="文本框 190"/>
          <p:cNvSpPr txBox="1"/>
          <p:nvPr>
            <p:custDataLst>
              <p:tags r:id="rId149"/>
            </p:custDataLst>
          </p:nvPr>
        </p:nvSpPr>
        <p:spPr>
          <a:xfrm>
            <a:off x="11327906" y="8565723"/>
            <a:ext cx="3053791" cy="83916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json</a:t>
            </a:r>
            <a:endParaRPr lang="en-US" altLang="zh-CN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" name="Freeform 40"/>
          <p:cNvSpPr/>
          <p:nvPr>
            <p:custDataLst>
              <p:tags r:id="rId150"/>
            </p:custDataLst>
          </p:nvPr>
        </p:nvSpPr>
        <p:spPr bwMode="auto">
          <a:xfrm>
            <a:off x="14823314" y="10085116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5" name="Freeform 41"/>
          <p:cNvSpPr/>
          <p:nvPr>
            <p:custDataLst>
              <p:tags r:id="rId151"/>
            </p:custDataLst>
          </p:nvPr>
        </p:nvSpPr>
        <p:spPr bwMode="auto">
          <a:xfrm>
            <a:off x="14823314" y="10085116"/>
            <a:ext cx="20190" cy="20190"/>
          </a:xfrm>
          <a:custGeom>
            <a:avLst/>
            <a:gdLst>
              <a:gd name="T0" fmla="*/ 13 w 13"/>
              <a:gd name="T1" fmla="*/ 0 h 13"/>
              <a:gd name="T2" fmla="*/ 0 w 13"/>
              <a:gd name="T3" fmla="*/ 0 h 13"/>
              <a:gd name="T4" fmla="*/ 6 w 13"/>
              <a:gd name="T5" fmla="*/ 13 h 13"/>
              <a:gd name="T6" fmla="*/ 13 w 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3">
                <a:moveTo>
                  <a:pt x="13" y="0"/>
                </a:moveTo>
                <a:lnTo>
                  <a:pt x="0" y="0"/>
                </a:lnTo>
                <a:lnTo>
                  <a:pt x="6" y="13"/>
                </a:lnTo>
                <a:lnTo>
                  <a:pt x="13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6" name="Freeform 5"/>
          <p:cNvSpPr/>
          <p:nvPr>
            <p:custDataLst>
              <p:tags r:id="rId152"/>
            </p:custDataLst>
          </p:nvPr>
        </p:nvSpPr>
        <p:spPr bwMode="auto">
          <a:xfrm>
            <a:off x="10977051" y="10328663"/>
            <a:ext cx="5216683" cy="1438563"/>
          </a:xfrm>
          <a:custGeom>
            <a:avLst/>
            <a:gdLst>
              <a:gd name="T0" fmla="*/ 147 w 1629"/>
              <a:gd name="T1" fmla="*/ 447 h 450"/>
              <a:gd name="T2" fmla="*/ 0 w 1629"/>
              <a:gd name="T3" fmla="*/ 197 h 450"/>
              <a:gd name="T4" fmla="*/ 112 w 1629"/>
              <a:gd name="T5" fmla="*/ 0 h 450"/>
              <a:gd name="T6" fmla="*/ 1497 w 1629"/>
              <a:gd name="T7" fmla="*/ 0 h 450"/>
              <a:gd name="T8" fmla="*/ 1629 w 1629"/>
              <a:gd name="T9" fmla="*/ 225 h 450"/>
              <a:gd name="T10" fmla="*/ 1497 w 1629"/>
              <a:gd name="T11" fmla="*/ 450 h 450"/>
              <a:gd name="T12" fmla="*/ 147 w 1629"/>
              <a:gd name="T13" fmla="*/ 447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9" h="450">
                <a:moveTo>
                  <a:pt x="147" y="447"/>
                </a:moveTo>
                <a:cubicBezTo>
                  <a:pt x="98" y="364"/>
                  <a:pt x="49" y="280"/>
                  <a:pt x="0" y="197"/>
                </a:cubicBezTo>
                <a:cubicBezTo>
                  <a:pt x="37" y="131"/>
                  <a:pt x="75" y="66"/>
                  <a:pt x="112" y="0"/>
                </a:cubicBezTo>
                <a:cubicBezTo>
                  <a:pt x="1497" y="0"/>
                  <a:pt x="1497" y="0"/>
                  <a:pt x="1497" y="0"/>
                </a:cubicBezTo>
                <a:cubicBezTo>
                  <a:pt x="1629" y="225"/>
                  <a:pt x="1629" y="225"/>
                  <a:pt x="1629" y="225"/>
                </a:cubicBezTo>
                <a:cubicBezTo>
                  <a:pt x="1497" y="450"/>
                  <a:pt x="1497" y="450"/>
                  <a:pt x="1497" y="450"/>
                </a:cubicBezTo>
                <a:cubicBezTo>
                  <a:pt x="1047" y="449"/>
                  <a:pt x="597" y="448"/>
                  <a:pt x="147" y="447"/>
                </a:cubicBez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7" name="Freeform 38"/>
          <p:cNvSpPr/>
          <p:nvPr>
            <p:custDataLst>
              <p:tags r:id="rId153"/>
            </p:custDataLst>
          </p:nvPr>
        </p:nvSpPr>
        <p:spPr bwMode="auto">
          <a:xfrm>
            <a:off x="11018694" y="10228973"/>
            <a:ext cx="5012256" cy="1393135"/>
          </a:xfrm>
          <a:custGeom>
            <a:avLst/>
            <a:gdLst>
              <a:gd name="T0" fmla="*/ 262 w 3253"/>
              <a:gd name="T1" fmla="*/ 904 h 904"/>
              <a:gd name="T2" fmla="*/ 0 w 3253"/>
              <a:gd name="T3" fmla="*/ 452 h 904"/>
              <a:gd name="T4" fmla="*/ 262 w 3253"/>
              <a:gd name="T5" fmla="*/ 0 h 904"/>
              <a:gd name="T6" fmla="*/ 2991 w 3253"/>
              <a:gd name="T7" fmla="*/ 0 h 904"/>
              <a:gd name="T8" fmla="*/ 3253 w 3253"/>
              <a:gd name="T9" fmla="*/ 452 h 904"/>
              <a:gd name="T10" fmla="*/ 2991 w 3253"/>
              <a:gd name="T11" fmla="*/ 904 h 904"/>
              <a:gd name="T12" fmla="*/ 262 w 3253"/>
              <a:gd name="T13" fmla="*/ 90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4">
                <a:moveTo>
                  <a:pt x="262" y="904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4"/>
                </a:lnTo>
                <a:lnTo>
                  <a:pt x="262" y="904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8" name="Freeform 39"/>
          <p:cNvSpPr/>
          <p:nvPr>
            <p:custDataLst>
              <p:tags r:id="rId154"/>
            </p:custDataLst>
          </p:nvPr>
        </p:nvSpPr>
        <p:spPr bwMode="auto">
          <a:xfrm>
            <a:off x="11018694" y="10230235"/>
            <a:ext cx="5012256" cy="1393135"/>
          </a:xfrm>
          <a:custGeom>
            <a:avLst/>
            <a:gdLst>
              <a:gd name="T0" fmla="*/ 262 w 3253"/>
              <a:gd name="T1" fmla="*/ 904 h 904"/>
              <a:gd name="T2" fmla="*/ 0 w 3253"/>
              <a:gd name="T3" fmla="*/ 452 h 904"/>
              <a:gd name="T4" fmla="*/ 262 w 3253"/>
              <a:gd name="T5" fmla="*/ 0 h 904"/>
              <a:gd name="T6" fmla="*/ 2991 w 3253"/>
              <a:gd name="T7" fmla="*/ 0 h 904"/>
              <a:gd name="T8" fmla="*/ 3253 w 3253"/>
              <a:gd name="T9" fmla="*/ 452 h 904"/>
              <a:gd name="T10" fmla="*/ 2991 w 3253"/>
              <a:gd name="T11" fmla="*/ 904 h 904"/>
              <a:gd name="T12" fmla="*/ 262 w 3253"/>
              <a:gd name="T13" fmla="*/ 90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3" h="904">
                <a:moveTo>
                  <a:pt x="262" y="904"/>
                </a:moveTo>
                <a:lnTo>
                  <a:pt x="0" y="452"/>
                </a:lnTo>
                <a:lnTo>
                  <a:pt x="262" y="0"/>
                </a:lnTo>
                <a:lnTo>
                  <a:pt x="2991" y="0"/>
                </a:lnTo>
                <a:lnTo>
                  <a:pt x="3253" y="452"/>
                </a:lnTo>
                <a:lnTo>
                  <a:pt x="2991" y="904"/>
                </a:lnTo>
                <a:lnTo>
                  <a:pt x="262" y="90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Freeform 42"/>
          <p:cNvSpPr/>
          <p:nvPr>
            <p:custDataLst>
              <p:tags r:id="rId155"/>
            </p:custDataLst>
          </p:nvPr>
        </p:nvSpPr>
        <p:spPr bwMode="auto">
          <a:xfrm>
            <a:off x="14685767" y="11739464"/>
            <a:ext cx="314212" cy="20190"/>
          </a:xfrm>
          <a:custGeom>
            <a:avLst/>
            <a:gdLst>
              <a:gd name="T0" fmla="*/ 95 w 204"/>
              <a:gd name="T1" fmla="*/ 0 h 13"/>
              <a:gd name="T2" fmla="*/ 89 w 204"/>
              <a:gd name="T3" fmla="*/ 13 h 13"/>
              <a:gd name="T4" fmla="*/ 0 w 204"/>
              <a:gd name="T5" fmla="*/ 13 h 13"/>
              <a:gd name="T6" fmla="*/ 204 w 204"/>
              <a:gd name="T7" fmla="*/ 13 h 13"/>
              <a:gd name="T8" fmla="*/ 102 w 204"/>
              <a:gd name="T9" fmla="*/ 13 h 13"/>
              <a:gd name="T10" fmla="*/ 95 w 20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3">
                <a:moveTo>
                  <a:pt x="95" y="0"/>
                </a:moveTo>
                <a:lnTo>
                  <a:pt x="89" y="13"/>
                </a:lnTo>
                <a:lnTo>
                  <a:pt x="0" y="13"/>
                </a:lnTo>
                <a:lnTo>
                  <a:pt x="204" y="13"/>
                </a:lnTo>
                <a:lnTo>
                  <a:pt x="102" y="13"/>
                </a:lnTo>
                <a:lnTo>
                  <a:pt x="9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0" name="Freeform 43"/>
          <p:cNvSpPr/>
          <p:nvPr>
            <p:custDataLst>
              <p:tags r:id="rId156"/>
            </p:custDataLst>
          </p:nvPr>
        </p:nvSpPr>
        <p:spPr bwMode="auto">
          <a:xfrm>
            <a:off x="14685767" y="11739464"/>
            <a:ext cx="314212" cy="20190"/>
          </a:xfrm>
          <a:custGeom>
            <a:avLst/>
            <a:gdLst>
              <a:gd name="T0" fmla="*/ 95 w 204"/>
              <a:gd name="T1" fmla="*/ 0 h 13"/>
              <a:gd name="T2" fmla="*/ 89 w 204"/>
              <a:gd name="T3" fmla="*/ 13 h 13"/>
              <a:gd name="T4" fmla="*/ 0 w 204"/>
              <a:gd name="T5" fmla="*/ 13 h 13"/>
              <a:gd name="T6" fmla="*/ 204 w 204"/>
              <a:gd name="T7" fmla="*/ 13 h 13"/>
              <a:gd name="T8" fmla="*/ 102 w 204"/>
              <a:gd name="T9" fmla="*/ 13 h 13"/>
              <a:gd name="T10" fmla="*/ 95 w 20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13">
                <a:moveTo>
                  <a:pt x="95" y="0"/>
                </a:moveTo>
                <a:lnTo>
                  <a:pt x="89" y="13"/>
                </a:lnTo>
                <a:lnTo>
                  <a:pt x="0" y="13"/>
                </a:lnTo>
                <a:lnTo>
                  <a:pt x="204" y="13"/>
                </a:lnTo>
                <a:lnTo>
                  <a:pt x="102" y="13"/>
                </a:lnTo>
                <a:lnTo>
                  <a:pt x="9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1" name="Freeform 44"/>
          <p:cNvSpPr/>
          <p:nvPr>
            <p:custDataLst>
              <p:tags r:id="rId157"/>
            </p:custDataLst>
          </p:nvPr>
        </p:nvSpPr>
        <p:spPr bwMode="auto">
          <a:xfrm>
            <a:off x="13782249" y="10095212"/>
            <a:ext cx="1039803" cy="135023"/>
          </a:xfrm>
          <a:custGeom>
            <a:avLst/>
            <a:gdLst>
              <a:gd name="T0" fmla="*/ 675 w 675"/>
              <a:gd name="T1" fmla="*/ 0 h 88"/>
              <a:gd name="T2" fmla="*/ 50 w 675"/>
              <a:gd name="T3" fmla="*/ 0 h 88"/>
              <a:gd name="T4" fmla="*/ 0 w 675"/>
              <a:gd name="T5" fmla="*/ 88 h 88"/>
              <a:gd name="T6" fmla="*/ 114 w 675"/>
              <a:gd name="T7" fmla="*/ 88 h 88"/>
              <a:gd name="T8" fmla="*/ 166 w 675"/>
              <a:gd name="T9" fmla="*/ 0 h 88"/>
              <a:gd name="T10" fmla="*/ 675 w 675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88">
                <a:moveTo>
                  <a:pt x="675" y="0"/>
                </a:moveTo>
                <a:lnTo>
                  <a:pt x="50" y="0"/>
                </a:lnTo>
                <a:lnTo>
                  <a:pt x="0" y="88"/>
                </a:lnTo>
                <a:lnTo>
                  <a:pt x="114" y="88"/>
                </a:lnTo>
                <a:lnTo>
                  <a:pt x="166" y="0"/>
                </a:lnTo>
                <a:lnTo>
                  <a:pt x="675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2" name="Freeform 45"/>
          <p:cNvSpPr/>
          <p:nvPr>
            <p:custDataLst>
              <p:tags r:id="rId158"/>
            </p:custDataLst>
          </p:nvPr>
        </p:nvSpPr>
        <p:spPr bwMode="auto">
          <a:xfrm>
            <a:off x="13782249" y="10095212"/>
            <a:ext cx="1039803" cy="135023"/>
          </a:xfrm>
          <a:custGeom>
            <a:avLst/>
            <a:gdLst>
              <a:gd name="T0" fmla="*/ 675 w 675"/>
              <a:gd name="T1" fmla="*/ 0 h 88"/>
              <a:gd name="T2" fmla="*/ 50 w 675"/>
              <a:gd name="T3" fmla="*/ 0 h 88"/>
              <a:gd name="T4" fmla="*/ 0 w 675"/>
              <a:gd name="T5" fmla="*/ 88 h 88"/>
              <a:gd name="T6" fmla="*/ 114 w 675"/>
              <a:gd name="T7" fmla="*/ 88 h 88"/>
              <a:gd name="T8" fmla="*/ 166 w 675"/>
              <a:gd name="T9" fmla="*/ 0 h 88"/>
              <a:gd name="T10" fmla="*/ 675 w 675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88">
                <a:moveTo>
                  <a:pt x="675" y="0"/>
                </a:moveTo>
                <a:lnTo>
                  <a:pt x="50" y="0"/>
                </a:lnTo>
                <a:lnTo>
                  <a:pt x="0" y="88"/>
                </a:lnTo>
                <a:lnTo>
                  <a:pt x="114" y="88"/>
                </a:lnTo>
                <a:lnTo>
                  <a:pt x="166" y="0"/>
                </a:lnTo>
                <a:lnTo>
                  <a:pt x="675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Freeform 46"/>
          <p:cNvSpPr/>
          <p:nvPr>
            <p:custDataLst>
              <p:tags r:id="rId159"/>
            </p:custDataLst>
          </p:nvPr>
        </p:nvSpPr>
        <p:spPr bwMode="auto">
          <a:xfrm>
            <a:off x="13782249" y="11623369"/>
            <a:ext cx="256165" cy="135023"/>
          </a:xfrm>
          <a:custGeom>
            <a:avLst/>
            <a:gdLst>
              <a:gd name="T0" fmla="*/ 114 w 166"/>
              <a:gd name="T1" fmla="*/ 0 h 88"/>
              <a:gd name="T2" fmla="*/ 0 w 166"/>
              <a:gd name="T3" fmla="*/ 0 h 88"/>
              <a:gd name="T4" fmla="*/ 50 w 166"/>
              <a:gd name="T5" fmla="*/ 88 h 88"/>
              <a:gd name="T6" fmla="*/ 166 w 166"/>
              <a:gd name="T7" fmla="*/ 88 h 88"/>
              <a:gd name="T8" fmla="*/ 114 w 166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88">
                <a:moveTo>
                  <a:pt x="114" y="0"/>
                </a:moveTo>
                <a:lnTo>
                  <a:pt x="0" y="0"/>
                </a:lnTo>
                <a:lnTo>
                  <a:pt x="50" y="88"/>
                </a:lnTo>
                <a:lnTo>
                  <a:pt x="166" y="88"/>
                </a:lnTo>
                <a:lnTo>
                  <a:pt x="11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" name="Freeform 47"/>
          <p:cNvSpPr/>
          <p:nvPr>
            <p:custDataLst>
              <p:tags r:id="rId160"/>
            </p:custDataLst>
          </p:nvPr>
        </p:nvSpPr>
        <p:spPr bwMode="auto">
          <a:xfrm>
            <a:off x="13782249" y="11623369"/>
            <a:ext cx="256165" cy="135023"/>
          </a:xfrm>
          <a:custGeom>
            <a:avLst/>
            <a:gdLst>
              <a:gd name="T0" fmla="*/ 114 w 166"/>
              <a:gd name="T1" fmla="*/ 0 h 88"/>
              <a:gd name="T2" fmla="*/ 0 w 166"/>
              <a:gd name="T3" fmla="*/ 0 h 88"/>
              <a:gd name="T4" fmla="*/ 50 w 166"/>
              <a:gd name="T5" fmla="*/ 88 h 88"/>
              <a:gd name="T6" fmla="*/ 166 w 166"/>
              <a:gd name="T7" fmla="*/ 88 h 88"/>
              <a:gd name="T8" fmla="*/ 114 w 166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88">
                <a:moveTo>
                  <a:pt x="114" y="0"/>
                </a:moveTo>
                <a:lnTo>
                  <a:pt x="0" y="0"/>
                </a:lnTo>
                <a:lnTo>
                  <a:pt x="50" y="88"/>
                </a:lnTo>
                <a:lnTo>
                  <a:pt x="166" y="88"/>
                </a:lnTo>
                <a:lnTo>
                  <a:pt x="11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" name="Freeform 48"/>
          <p:cNvSpPr/>
          <p:nvPr>
            <p:custDataLst>
              <p:tags r:id="rId161"/>
            </p:custDataLst>
          </p:nvPr>
        </p:nvSpPr>
        <p:spPr bwMode="auto">
          <a:xfrm>
            <a:off x="13379704" y="10230235"/>
            <a:ext cx="579211" cy="1393135"/>
          </a:xfrm>
          <a:custGeom>
            <a:avLst/>
            <a:gdLst>
              <a:gd name="T0" fmla="*/ 376 w 376"/>
              <a:gd name="T1" fmla="*/ 0 h 904"/>
              <a:gd name="T2" fmla="*/ 262 w 376"/>
              <a:gd name="T3" fmla="*/ 0 h 904"/>
              <a:gd name="T4" fmla="*/ 0 w 376"/>
              <a:gd name="T5" fmla="*/ 452 h 904"/>
              <a:gd name="T6" fmla="*/ 262 w 376"/>
              <a:gd name="T7" fmla="*/ 904 h 904"/>
              <a:gd name="T8" fmla="*/ 376 w 376"/>
              <a:gd name="T9" fmla="*/ 904 h 904"/>
              <a:gd name="T10" fmla="*/ 114 w 376"/>
              <a:gd name="T11" fmla="*/ 452 h 904"/>
              <a:gd name="T12" fmla="*/ 376 w 376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4">
                <a:moveTo>
                  <a:pt x="376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376" y="904"/>
                </a:lnTo>
                <a:lnTo>
                  <a:pt x="114" y="452"/>
                </a:lnTo>
                <a:lnTo>
                  <a:pt x="3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6" name="Freeform 49"/>
          <p:cNvSpPr/>
          <p:nvPr>
            <p:custDataLst>
              <p:tags r:id="rId162"/>
            </p:custDataLst>
          </p:nvPr>
        </p:nvSpPr>
        <p:spPr bwMode="auto">
          <a:xfrm>
            <a:off x="13379704" y="10230235"/>
            <a:ext cx="579211" cy="1393135"/>
          </a:xfrm>
          <a:custGeom>
            <a:avLst/>
            <a:gdLst>
              <a:gd name="T0" fmla="*/ 376 w 376"/>
              <a:gd name="T1" fmla="*/ 0 h 904"/>
              <a:gd name="T2" fmla="*/ 262 w 376"/>
              <a:gd name="T3" fmla="*/ 0 h 904"/>
              <a:gd name="T4" fmla="*/ 0 w 376"/>
              <a:gd name="T5" fmla="*/ 452 h 904"/>
              <a:gd name="T6" fmla="*/ 262 w 376"/>
              <a:gd name="T7" fmla="*/ 904 h 904"/>
              <a:gd name="T8" fmla="*/ 376 w 376"/>
              <a:gd name="T9" fmla="*/ 904 h 904"/>
              <a:gd name="T10" fmla="*/ 114 w 376"/>
              <a:gd name="T11" fmla="*/ 452 h 904"/>
              <a:gd name="T12" fmla="*/ 376 w 376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6" h="904">
                <a:moveTo>
                  <a:pt x="376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376" y="904"/>
                </a:lnTo>
                <a:lnTo>
                  <a:pt x="114" y="452"/>
                </a:lnTo>
                <a:lnTo>
                  <a:pt x="3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7" name="Freeform 50"/>
          <p:cNvSpPr/>
          <p:nvPr>
            <p:custDataLst>
              <p:tags r:id="rId163"/>
            </p:custDataLst>
          </p:nvPr>
        </p:nvSpPr>
        <p:spPr bwMode="auto">
          <a:xfrm>
            <a:off x="13958915" y="10095212"/>
            <a:ext cx="864400" cy="135023"/>
          </a:xfrm>
          <a:custGeom>
            <a:avLst/>
            <a:gdLst>
              <a:gd name="T0" fmla="*/ 561 w 561"/>
              <a:gd name="T1" fmla="*/ 0 h 88"/>
              <a:gd name="T2" fmla="*/ 52 w 561"/>
              <a:gd name="T3" fmla="*/ 0 h 88"/>
              <a:gd name="T4" fmla="*/ 0 w 561"/>
              <a:gd name="T5" fmla="*/ 88 h 88"/>
              <a:gd name="T6" fmla="*/ 229 w 561"/>
              <a:gd name="T7" fmla="*/ 88 h 88"/>
              <a:gd name="T8" fmla="*/ 279 w 561"/>
              <a:gd name="T9" fmla="*/ 0 h 88"/>
              <a:gd name="T10" fmla="*/ 561 w 561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1" h="88">
                <a:moveTo>
                  <a:pt x="561" y="0"/>
                </a:moveTo>
                <a:lnTo>
                  <a:pt x="52" y="0"/>
                </a:lnTo>
                <a:lnTo>
                  <a:pt x="0" y="88"/>
                </a:lnTo>
                <a:lnTo>
                  <a:pt x="229" y="88"/>
                </a:lnTo>
                <a:lnTo>
                  <a:pt x="279" y="0"/>
                </a:lnTo>
                <a:lnTo>
                  <a:pt x="56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8" name="Freeform 51"/>
          <p:cNvSpPr/>
          <p:nvPr>
            <p:custDataLst>
              <p:tags r:id="rId164"/>
            </p:custDataLst>
          </p:nvPr>
        </p:nvSpPr>
        <p:spPr bwMode="auto">
          <a:xfrm>
            <a:off x="13958915" y="10095212"/>
            <a:ext cx="864400" cy="135023"/>
          </a:xfrm>
          <a:custGeom>
            <a:avLst/>
            <a:gdLst>
              <a:gd name="T0" fmla="*/ 561 w 561"/>
              <a:gd name="T1" fmla="*/ 0 h 88"/>
              <a:gd name="T2" fmla="*/ 52 w 561"/>
              <a:gd name="T3" fmla="*/ 0 h 88"/>
              <a:gd name="T4" fmla="*/ 0 w 561"/>
              <a:gd name="T5" fmla="*/ 88 h 88"/>
              <a:gd name="T6" fmla="*/ 229 w 561"/>
              <a:gd name="T7" fmla="*/ 88 h 88"/>
              <a:gd name="T8" fmla="*/ 279 w 561"/>
              <a:gd name="T9" fmla="*/ 0 h 88"/>
              <a:gd name="T10" fmla="*/ 561 w 561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1" h="88">
                <a:moveTo>
                  <a:pt x="561" y="0"/>
                </a:moveTo>
                <a:lnTo>
                  <a:pt x="52" y="0"/>
                </a:lnTo>
                <a:lnTo>
                  <a:pt x="0" y="88"/>
                </a:lnTo>
                <a:lnTo>
                  <a:pt x="229" y="88"/>
                </a:lnTo>
                <a:lnTo>
                  <a:pt x="279" y="0"/>
                </a:lnTo>
                <a:lnTo>
                  <a:pt x="56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9" name="Freeform 52"/>
          <p:cNvSpPr/>
          <p:nvPr>
            <p:custDataLst>
              <p:tags r:id="rId165"/>
            </p:custDataLst>
          </p:nvPr>
        </p:nvSpPr>
        <p:spPr bwMode="auto">
          <a:xfrm>
            <a:off x="13958915" y="11623369"/>
            <a:ext cx="430307" cy="135023"/>
          </a:xfrm>
          <a:custGeom>
            <a:avLst/>
            <a:gdLst>
              <a:gd name="T0" fmla="*/ 229 w 279"/>
              <a:gd name="T1" fmla="*/ 0 h 88"/>
              <a:gd name="T2" fmla="*/ 0 w 279"/>
              <a:gd name="T3" fmla="*/ 0 h 88"/>
              <a:gd name="T4" fmla="*/ 52 w 279"/>
              <a:gd name="T5" fmla="*/ 88 h 88"/>
              <a:gd name="T6" fmla="*/ 279 w 279"/>
              <a:gd name="T7" fmla="*/ 88 h 88"/>
              <a:gd name="T8" fmla="*/ 229 w 279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88">
                <a:moveTo>
                  <a:pt x="229" y="0"/>
                </a:moveTo>
                <a:lnTo>
                  <a:pt x="0" y="0"/>
                </a:lnTo>
                <a:lnTo>
                  <a:pt x="52" y="88"/>
                </a:lnTo>
                <a:lnTo>
                  <a:pt x="279" y="88"/>
                </a:lnTo>
                <a:lnTo>
                  <a:pt x="229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0" name="Freeform 53"/>
          <p:cNvSpPr/>
          <p:nvPr>
            <p:custDataLst>
              <p:tags r:id="rId166"/>
            </p:custDataLst>
          </p:nvPr>
        </p:nvSpPr>
        <p:spPr bwMode="auto">
          <a:xfrm>
            <a:off x="13958915" y="11623369"/>
            <a:ext cx="430307" cy="135023"/>
          </a:xfrm>
          <a:custGeom>
            <a:avLst/>
            <a:gdLst>
              <a:gd name="T0" fmla="*/ 229 w 279"/>
              <a:gd name="T1" fmla="*/ 0 h 88"/>
              <a:gd name="T2" fmla="*/ 0 w 279"/>
              <a:gd name="T3" fmla="*/ 0 h 88"/>
              <a:gd name="T4" fmla="*/ 52 w 279"/>
              <a:gd name="T5" fmla="*/ 88 h 88"/>
              <a:gd name="T6" fmla="*/ 279 w 279"/>
              <a:gd name="T7" fmla="*/ 88 h 88"/>
              <a:gd name="T8" fmla="*/ 229 w 279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88">
                <a:moveTo>
                  <a:pt x="229" y="0"/>
                </a:moveTo>
                <a:lnTo>
                  <a:pt x="0" y="0"/>
                </a:lnTo>
                <a:lnTo>
                  <a:pt x="52" y="88"/>
                </a:lnTo>
                <a:lnTo>
                  <a:pt x="279" y="88"/>
                </a:lnTo>
                <a:lnTo>
                  <a:pt x="229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1" name="Freeform 54"/>
          <p:cNvSpPr/>
          <p:nvPr>
            <p:custDataLst>
              <p:tags r:id="rId167"/>
            </p:custDataLst>
          </p:nvPr>
        </p:nvSpPr>
        <p:spPr bwMode="auto">
          <a:xfrm>
            <a:off x="13555107" y="10230235"/>
            <a:ext cx="755876" cy="1393135"/>
          </a:xfrm>
          <a:custGeom>
            <a:avLst/>
            <a:gdLst>
              <a:gd name="T0" fmla="*/ 491 w 491"/>
              <a:gd name="T1" fmla="*/ 0 h 904"/>
              <a:gd name="T2" fmla="*/ 262 w 491"/>
              <a:gd name="T3" fmla="*/ 0 h 904"/>
              <a:gd name="T4" fmla="*/ 0 w 491"/>
              <a:gd name="T5" fmla="*/ 452 h 904"/>
              <a:gd name="T6" fmla="*/ 262 w 491"/>
              <a:gd name="T7" fmla="*/ 904 h 904"/>
              <a:gd name="T8" fmla="*/ 491 w 491"/>
              <a:gd name="T9" fmla="*/ 904 h 904"/>
              <a:gd name="T10" fmla="*/ 229 w 491"/>
              <a:gd name="T11" fmla="*/ 452 h 904"/>
              <a:gd name="T12" fmla="*/ 491 w 491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4">
                <a:moveTo>
                  <a:pt x="491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91" y="904"/>
                </a:lnTo>
                <a:lnTo>
                  <a:pt x="229" y="452"/>
                </a:lnTo>
                <a:lnTo>
                  <a:pt x="4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2" name="Freeform 55"/>
          <p:cNvSpPr/>
          <p:nvPr>
            <p:custDataLst>
              <p:tags r:id="rId168"/>
            </p:custDataLst>
          </p:nvPr>
        </p:nvSpPr>
        <p:spPr bwMode="auto">
          <a:xfrm>
            <a:off x="13555107" y="10230235"/>
            <a:ext cx="755876" cy="1393135"/>
          </a:xfrm>
          <a:custGeom>
            <a:avLst/>
            <a:gdLst>
              <a:gd name="T0" fmla="*/ 491 w 491"/>
              <a:gd name="T1" fmla="*/ 0 h 904"/>
              <a:gd name="T2" fmla="*/ 262 w 491"/>
              <a:gd name="T3" fmla="*/ 0 h 904"/>
              <a:gd name="T4" fmla="*/ 0 w 491"/>
              <a:gd name="T5" fmla="*/ 452 h 904"/>
              <a:gd name="T6" fmla="*/ 262 w 491"/>
              <a:gd name="T7" fmla="*/ 904 h 904"/>
              <a:gd name="T8" fmla="*/ 491 w 491"/>
              <a:gd name="T9" fmla="*/ 904 h 904"/>
              <a:gd name="T10" fmla="*/ 229 w 491"/>
              <a:gd name="T11" fmla="*/ 452 h 904"/>
              <a:gd name="T12" fmla="*/ 491 w 491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1" h="904">
                <a:moveTo>
                  <a:pt x="491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91" y="904"/>
                </a:lnTo>
                <a:lnTo>
                  <a:pt x="229" y="452"/>
                </a:lnTo>
                <a:lnTo>
                  <a:pt x="49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3" name="Freeform 56"/>
          <p:cNvSpPr/>
          <p:nvPr>
            <p:custDataLst>
              <p:tags r:id="rId169"/>
            </p:custDataLst>
          </p:nvPr>
        </p:nvSpPr>
        <p:spPr bwMode="auto">
          <a:xfrm>
            <a:off x="14310984" y="10095212"/>
            <a:ext cx="511068" cy="135023"/>
          </a:xfrm>
          <a:custGeom>
            <a:avLst/>
            <a:gdLst>
              <a:gd name="T0" fmla="*/ 332 w 332"/>
              <a:gd name="T1" fmla="*/ 0 h 88"/>
              <a:gd name="T2" fmla="*/ 50 w 332"/>
              <a:gd name="T3" fmla="*/ 0 h 88"/>
              <a:gd name="T4" fmla="*/ 0 w 332"/>
              <a:gd name="T5" fmla="*/ 88 h 88"/>
              <a:gd name="T6" fmla="*/ 191 w 332"/>
              <a:gd name="T7" fmla="*/ 88 h 88"/>
              <a:gd name="T8" fmla="*/ 243 w 332"/>
              <a:gd name="T9" fmla="*/ 0 h 88"/>
              <a:gd name="T10" fmla="*/ 332 w 332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8">
                <a:moveTo>
                  <a:pt x="332" y="0"/>
                </a:moveTo>
                <a:lnTo>
                  <a:pt x="50" y="0"/>
                </a:lnTo>
                <a:lnTo>
                  <a:pt x="0" y="88"/>
                </a:lnTo>
                <a:lnTo>
                  <a:pt x="191" y="88"/>
                </a:lnTo>
                <a:lnTo>
                  <a:pt x="243" y="0"/>
                </a:lnTo>
                <a:lnTo>
                  <a:pt x="332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Freeform 57"/>
          <p:cNvSpPr/>
          <p:nvPr>
            <p:custDataLst>
              <p:tags r:id="rId170"/>
            </p:custDataLst>
          </p:nvPr>
        </p:nvSpPr>
        <p:spPr bwMode="auto">
          <a:xfrm>
            <a:off x="14310984" y="10095212"/>
            <a:ext cx="511068" cy="135023"/>
          </a:xfrm>
          <a:custGeom>
            <a:avLst/>
            <a:gdLst>
              <a:gd name="T0" fmla="*/ 332 w 332"/>
              <a:gd name="T1" fmla="*/ 0 h 88"/>
              <a:gd name="T2" fmla="*/ 50 w 332"/>
              <a:gd name="T3" fmla="*/ 0 h 88"/>
              <a:gd name="T4" fmla="*/ 0 w 332"/>
              <a:gd name="T5" fmla="*/ 88 h 88"/>
              <a:gd name="T6" fmla="*/ 191 w 332"/>
              <a:gd name="T7" fmla="*/ 88 h 88"/>
              <a:gd name="T8" fmla="*/ 243 w 332"/>
              <a:gd name="T9" fmla="*/ 0 h 88"/>
              <a:gd name="T10" fmla="*/ 332 w 332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88">
                <a:moveTo>
                  <a:pt x="332" y="0"/>
                </a:moveTo>
                <a:lnTo>
                  <a:pt x="50" y="0"/>
                </a:lnTo>
                <a:lnTo>
                  <a:pt x="0" y="88"/>
                </a:lnTo>
                <a:lnTo>
                  <a:pt x="191" y="88"/>
                </a:lnTo>
                <a:lnTo>
                  <a:pt x="243" y="0"/>
                </a:lnTo>
                <a:lnTo>
                  <a:pt x="332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" name="Freeform 58"/>
          <p:cNvSpPr/>
          <p:nvPr>
            <p:custDataLst>
              <p:tags r:id="rId171"/>
            </p:custDataLst>
          </p:nvPr>
        </p:nvSpPr>
        <p:spPr bwMode="auto">
          <a:xfrm>
            <a:off x="14310984" y="11623369"/>
            <a:ext cx="374783" cy="135023"/>
          </a:xfrm>
          <a:custGeom>
            <a:avLst/>
            <a:gdLst>
              <a:gd name="T0" fmla="*/ 191 w 243"/>
              <a:gd name="T1" fmla="*/ 0 h 88"/>
              <a:gd name="T2" fmla="*/ 0 w 243"/>
              <a:gd name="T3" fmla="*/ 0 h 88"/>
              <a:gd name="T4" fmla="*/ 50 w 243"/>
              <a:gd name="T5" fmla="*/ 88 h 88"/>
              <a:gd name="T6" fmla="*/ 243 w 243"/>
              <a:gd name="T7" fmla="*/ 88 h 88"/>
              <a:gd name="T8" fmla="*/ 191 w 243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8">
                <a:moveTo>
                  <a:pt x="191" y="0"/>
                </a:moveTo>
                <a:lnTo>
                  <a:pt x="0" y="0"/>
                </a:lnTo>
                <a:lnTo>
                  <a:pt x="50" y="88"/>
                </a:lnTo>
                <a:lnTo>
                  <a:pt x="243" y="88"/>
                </a:lnTo>
                <a:lnTo>
                  <a:pt x="19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6" name="Freeform 59"/>
          <p:cNvSpPr/>
          <p:nvPr>
            <p:custDataLst>
              <p:tags r:id="rId172"/>
            </p:custDataLst>
          </p:nvPr>
        </p:nvSpPr>
        <p:spPr bwMode="auto">
          <a:xfrm>
            <a:off x="14310984" y="11623369"/>
            <a:ext cx="374783" cy="135023"/>
          </a:xfrm>
          <a:custGeom>
            <a:avLst/>
            <a:gdLst>
              <a:gd name="T0" fmla="*/ 191 w 243"/>
              <a:gd name="T1" fmla="*/ 0 h 88"/>
              <a:gd name="T2" fmla="*/ 0 w 243"/>
              <a:gd name="T3" fmla="*/ 0 h 88"/>
              <a:gd name="T4" fmla="*/ 50 w 243"/>
              <a:gd name="T5" fmla="*/ 88 h 88"/>
              <a:gd name="T6" fmla="*/ 243 w 243"/>
              <a:gd name="T7" fmla="*/ 88 h 88"/>
              <a:gd name="T8" fmla="*/ 191 w 243"/>
              <a:gd name="T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88">
                <a:moveTo>
                  <a:pt x="191" y="0"/>
                </a:moveTo>
                <a:lnTo>
                  <a:pt x="0" y="0"/>
                </a:lnTo>
                <a:lnTo>
                  <a:pt x="50" y="88"/>
                </a:lnTo>
                <a:lnTo>
                  <a:pt x="243" y="88"/>
                </a:lnTo>
                <a:lnTo>
                  <a:pt x="19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7" name="Freeform 60"/>
          <p:cNvSpPr/>
          <p:nvPr>
            <p:custDataLst>
              <p:tags r:id="rId173"/>
            </p:custDataLst>
          </p:nvPr>
        </p:nvSpPr>
        <p:spPr bwMode="auto">
          <a:xfrm>
            <a:off x="13907177" y="10230235"/>
            <a:ext cx="697829" cy="1393135"/>
          </a:xfrm>
          <a:custGeom>
            <a:avLst/>
            <a:gdLst>
              <a:gd name="T0" fmla="*/ 453 w 453"/>
              <a:gd name="T1" fmla="*/ 0 h 904"/>
              <a:gd name="T2" fmla="*/ 262 w 453"/>
              <a:gd name="T3" fmla="*/ 0 h 904"/>
              <a:gd name="T4" fmla="*/ 0 w 453"/>
              <a:gd name="T5" fmla="*/ 452 h 904"/>
              <a:gd name="T6" fmla="*/ 262 w 453"/>
              <a:gd name="T7" fmla="*/ 904 h 904"/>
              <a:gd name="T8" fmla="*/ 453 w 453"/>
              <a:gd name="T9" fmla="*/ 904 h 904"/>
              <a:gd name="T10" fmla="*/ 193 w 453"/>
              <a:gd name="T11" fmla="*/ 452 h 904"/>
              <a:gd name="T12" fmla="*/ 453 w 453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4">
                <a:moveTo>
                  <a:pt x="453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53" y="904"/>
                </a:lnTo>
                <a:lnTo>
                  <a:pt x="193" y="452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8" name="Freeform 61"/>
          <p:cNvSpPr/>
          <p:nvPr>
            <p:custDataLst>
              <p:tags r:id="rId174"/>
            </p:custDataLst>
          </p:nvPr>
        </p:nvSpPr>
        <p:spPr bwMode="auto">
          <a:xfrm>
            <a:off x="13907177" y="10230235"/>
            <a:ext cx="697829" cy="1393135"/>
          </a:xfrm>
          <a:custGeom>
            <a:avLst/>
            <a:gdLst>
              <a:gd name="T0" fmla="*/ 453 w 453"/>
              <a:gd name="T1" fmla="*/ 0 h 904"/>
              <a:gd name="T2" fmla="*/ 262 w 453"/>
              <a:gd name="T3" fmla="*/ 0 h 904"/>
              <a:gd name="T4" fmla="*/ 0 w 453"/>
              <a:gd name="T5" fmla="*/ 452 h 904"/>
              <a:gd name="T6" fmla="*/ 262 w 453"/>
              <a:gd name="T7" fmla="*/ 904 h 904"/>
              <a:gd name="T8" fmla="*/ 453 w 453"/>
              <a:gd name="T9" fmla="*/ 904 h 904"/>
              <a:gd name="T10" fmla="*/ 193 w 453"/>
              <a:gd name="T11" fmla="*/ 452 h 904"/>
              <a:gd name="T12" fmla="*/ 453 w 453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3" h="904">
                <a:moveTo>
                  <a:pt x="453" y="0"/>
                </a:moveTo>
                <a:lnTo>
                  <a:pt x="262" y="0"/>
                </a:lnTo>
                <a:lnTo>
                  <a:pt x="0" y="452"/>
                </a:lnTo>
                <a:lnTo>
                  <a:pt x="262" y="904"/>
                </a:lnTo>
                <a:lnTo>
                  <a:pt x="453" y="904"/>
                </a:lnTo>
                <a:lnTo>
                  <a:pt x="193" y="452"/>
                </a:lnTo>
                <a:lnTo>
                  <a:pt x="45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9" name="Freeform 62"/>
          <p:cNvSpPr/>
          <p:nvPr>
            <p:custDataLst>
              <p:tags r:id="rId175"/>
            </p:custDataLst>
          </p:nvPr>
        </p:nvSpPr>
        <p:spPr bwMode="auto">
          <a:xfrm>
            <a:off x="14605006" y="10095212"/>
            <a:ext cx="225880" cy="135023"/>
          </a:xfrm>
          <a:custGeom>
            <a:avLst/>
            <a:gdLst>
              <a:gd name="T0" fmla="*/ 141 w 147"/>
              <a:gd name="T1" fmla="*/ 0 h 88"/>
              <a:gd name="T2" fmla="*/ 52 w 147"/>
              <a:gd name="T3" fmla="*/ 0 h 88"/>
              <a:gd name="T4" fmla="*/ 0 w 147"/>
              <a:gd name="T5" fmla="*/ 88 h 88"/>
              <a:gd name="T6" fmla="*/ 104 w 147"/>
              <a:gd name="T7" fmla="*/ 88 h 88"/>
              <a:gd name="T8" fmla="*/ 147 w 147"/>
              <a:gd name="T9" fmla="*/ 13 h 88"/>
              <a:gd name="T10" fmla="*/ 141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41" y="0"/>
                </a:moveTo>
                <a:lnTo>
                  <a:pt x="52" y="0"/>
                </a:lnTo>
                <a:lnTo>
                  <a:pt x="0" y="88"/>
                </a:lnTo>
                <a:lnTo>
                  <a:pt x="104" y="88"/>
                </a:lnTo>
                <a:lnTo>
                  <a:pt x="147" y="13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0" name="Freeform 63"/>
          <p:cNvSpPr/>
          <p:nvPr>
            <p:custDataLst>
              <p:tags r:id="rId176"/>
            </p:custDataLst>
          </p:nvPr>
        </p:nvSpPr>
        <p:spPr bwMode="auto">
          <a:xfrm>
            <a:off x="14605006" y="10095212"/>
            <a:ext cx="225880" cy="135023"/>
          </a:xfrm>
          <a:custGeom>
            <a:avLst/>
            <a:gdLst>
              <a:gd name="T0" fmla="*/ 141 w 147"/>
              <a:gd name="T1" fmla="*/ 0 h 88"/>
              <a:gd name="T2" fmla="*/ 52 w 147"/>
              <a:gd name="T3" fmla="*/ 0 h 88"/>
              <a:gd name="T4" fmla="*/ 0 w 147"/>
              <a:gd name="T5" fmla="*/ 88 h 88"/>
              <a:gd name="T6" fmla="*/ 104 w 147"/>
              <a:gd name="T7" fmla="*/ 88 h 88"/>
              <a:gd name="T8" fmla="*/ 147 w 147"/>
              <a:gd name="T9" fmla="*/ 13 h 88"/>
              <a:gd name="T10" fmla="*/ 141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41" y="0"/>
                </a:moveTo>
                <a:lnTo>
                  <a:pt x="52" y="0"/>
                </a:lnTo>
                <a:lnTo>
                  <a:pt x="0" y="88"/>
                </a:lnTo>
                <a:lnTo>
                  <a:pt x="104" y="88"/>
                </a:lnTo>
                <a:lnTo>
                  <a:pt x="147" y="13"/>
                </a:lnTo>
                <a:lnTo>
                  <a:pt x="141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1" name="Freeform 64"/>
          <p:cNvSpPr/>
          <p:nvPr>
            <p:custDataLst>
              <p:tags r:id="rId177"/>
            </p:custDataLst>
          </p:nvPr>
        </p:nvSpPr>
        <p:spPr bwMode="auto">
          <a:xfrm>
            <a:off x="14605006" y="11623369"/>
            <a:ext cx="225880" cy="135023"/>
          </a:xfrm>
          <a:custGeom>
            <a:avLst/>
            <a:gdLst>
              <a:gd name="T0" fmla="*/ 104 w 147"/>
              <a:gd name="T1" fmla="*/ 0 h 88"/>
              <a:gd name="T2" fmla="*/ 0 w 147"/>
              <a:gd name="T3" fmla="*/ 0 h 88"/>
              <a:gd name="T4" fmla="*/ 52 w 147"/>
              <a:gd name="T5" fmla="*/ 88 h 88"/>
              <a:gd name="T6" fmla="*/ 141 w 147"/>
              <a:gd name="T7" fmla="*/ 88 h 88"/>
              <a:gd name="T8" fmla="*/ 147 w 147"/>
              <a:gd name="T9" fmla="*/ 75 h 88"/>
              <a:gd name="T10" fmla="*/ 104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04" y="0"/>
                </a:moveTo>
                <a:lnTo>
                  <a:pt x="0" y="0"/>
                </a:lnTo>
                <a:lnTo>
                  <a:pt x="52" y="88"/>
                </a:lnTo>
                <a:lnTo>
                  <a:pt x="141" y="88"/>
                </a:lnTo>
                <a:lnTo>
                  <a:pt x="147" y="75"/>
                </a:lnTo>
                <a:lnTo>
                  <a:pt x="104" y="0"/>
                </a:lnTo>
                <a:close/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Freeform 65"/>
          <p:cNvSpPr/>
          <p:nvPr>
            <p:custDataLst>
              <p:tags r:id="rId178"/>
            </p:custDataLst>
          </p:nvPr>
        </p:nvSpPr>
        <p:spPr bwMode="auto">
          <a:xfrm>
            <a:off x="14605006" y="11623369"/>
            <a:ext cx="225880" cy="135023"/>
          </a:xfrm>
          <a:custGeom>
            <a:avLst/>
            <a:gdLst>
              <a:gd name="T0" fmla="*/ 104 w 147"/>
              <a:gd name="T1" fmla="*/ 0 h 88"/>
              <a:gd name="T2" fmla="*/ 0 w 147"/>
              <a:gd name="T3" fmla="*/ 0 h 88"/>
              <a:gd name="T4" fmla="*/ 52 w 147"/>
              <a:gd name="T5" fmla="*/ 88 h 88"/>
              <a:gd name="T6" fmla="*/ 141 w 147"/>
              <a:gd name="T7" fmla="*/ 88 h 88"/>
              <a:gd name="T8" fmla="*/ 147 w 147"/>
              <a:gd name="T9" fmla="*/ 75 h 88"/>
              <a:gd name="T10" fmla="*/ 104 w 147"/>
              <a:gd name="T11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88">
                <a:moveTo>
                  <a:pt x="104" y="0"/>
                </a:moveTo>
                <a:lnTo>
                  <a:pt x="0" y="0"/>
                </a:lnTo>
                <a:lnTo>
                  <a:pt x="52" y="88"/>
                </a:lnTo>
                <a:lnTo>
                  <a:pt x="141" y="88"/>
                </a:lnTo>
                <a:lnTo>
                  <a:pt x="147" y="75"/>
                </a:lnTo>
                <a:lnTo>
                  <a:pt x="104" y="0"/>
                </a:lnTo>
              </a:path>
            </a:pathLst>
          </a:custGeom>
          <a:solidFill>
            <a:srgbClr val="000000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Freeform 66"/>
          <p:cNvSpPr/>
          <p:nvPr>
            <p:custDataLst>
              <p:tags r:id="rId179"/>
            </p:custDataLst>
          </p:nvPr>
        </p:nvSpPr>
        <p:spPr bwMode="auto">
          <a:xfrm>
            <a:off x="14204985" y="10230235"/>
            <a:ext cx="560282" cy="1393135"/>
          </a:xfrm>
          <a:custGeom>
            <a:avLst/>
            <a:gdLst>
              <a:gd name="T0" fmla="*/ 364 w 364"/>
              <a:gd name="T1" fmla="*/ 0 h 904"/>
              <a:gd name="T2" fmla="*/ 260 w 364"/>
              <a:gd name="T3" fmla="*/ 0 h 904"/>
              <a:gd name="T4" fmla="*/ 0 w 364"/>
              <a:gd name="T5" fmla="*/ 452 h 904"/>
              <a:gd name="T6" fmla="*/ 260 w 364"/>
              <a:gd name="T7" fmla="*/ 904 h 904"/>
              <a:gd name="T8" fmla="*/ 364 w 364"/>
              <a:gd name="T9" fmla="*/ 904 h 904"/>
              <a:gd name="T10" fmla="*/ 102 w 364"/>
              <a:gd name="T11" fmla="*/ 452 h 904"/>
              <a:gd name="T12" fmla="*/ 364 w 364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4">
                <a:moveTo>
                  <a:pt x="364" y="0"/>
                </a:moveTo>
                <a:lnTo>
                  <a:pt x="260" y="0"/>
                </a:lnTo>
                <a:lnTo>
                  <a:pt x="0" y="452"/>
                </a:lnTo>
                <a:lnTo>
                  <a:pt x="260" y="904"/>
                </a:lnTo>
                <a:lnTo>
                  <a:pt x="364" y="904"/>
                </a:lnTo>
                <a:lnTo>
                  <a:pt x="102" y="452"/>
                </a:lnTo>
                <a:lnTo>
                  <a:pt x="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Freeform 67"/>
          <p:cNvSpPr/>
          <p:nvPr>
            <p:custDataLst>
              <p:tags r:id="rId180"/>
            </p:custDataLst>
          </p:nvPr>
        </p:nvSpPr>
        <p:spPr bwMode="auto">
          <a:xfrm>
            <a:off x="14204985" y="10230235"/>
            <a:ext cx="560282" cy="1393135"/>
          </a:xfrm>
          <a:custGeom>
            <a:avLst/>
            <a:gdLst>
              <a:gd name="T0" fmla="*/ 364 w 364"/>
              <a:gd name="T1" fmla="*/ 0 h 904"/>
              <a:gd name="T2" fmla="*/ 260 w 364"/>
              <a:gd name="T3" fmla="*/ 0 h 904"/>
              <a:gd name="T4" fmla="*/ 0 w 364"/>
              <a:gd name="T5" fmla="*/ 452 h 904"/>
              <a:gd name="T6" fmla="*/ 260 w 364"/>
              <a:gd name="T7" fmla="*/ 904 h 904"/>
              <a:gd name="T8" fmla="*/ 364 w 364"/>
              <a:gd name="T9" fmla="*/ 904 h 904"/>
              <a:gd name="T10" fmla="*/ 102 w 364"/>
              <a:gd name="T11" fmla="*/ 452 h 904"/>
              <a:gd name="T12" fmla="*/ 364 w 364"/>
              <a:gd name="T13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904">
                <a:moveTo>
                  <a:pt x="364" y="0"/>
                </a:moveTo>
                <a:lnTo>
                  <a:pt x="260" y="0"/>
                </a:lnTo>
                <a:lnTo>
                  <a:pt x="0" y="452"/>
                </a:lnTo>
                <a:lnTo>
                  <a:pt x="260" y="904"/>
                </a:lnTo>
                <a:lnTo>
                  <a:pt x="364" y="904"/>
                </a:lnTo>
                <a:lnTo>
                  <a:pt x="102" y="452"/>
                </a:lnTo>
                <a:lnTo>
                  <a:pt x="3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" name="Freeform 68"/>
          <p:cNvSpPr/>
          <p:nvPr>
            <p:custDataLst>
              <p:tags r:id="rId181"/>
            </p:custDataLst>
          </p:nvPr>
        </p:nvSpPr>
        <p:spPr bwMode="auto">
          <a:xfrm>
            <a:off x="14362722" y="10095212"/>
            <a:ext cx="1924393" cy="1664442"/>
          </a:xfrm>
          <a:custGeom>
            <a:avLst/>
            <a:gdLst>
              <a:gd name="T0" fmla="*/ 312 w 1249"/>
              <a:gd name="T1" fmla="*/ 1080 h 1080"/>
              <a:gd name="T2" fmla="*/ 0 w 1249"/>
              <a:gd name="T3" fmla="*/ 540 h 1080"/>
              <a:gd name="T4" fmla="*/ 312 w 1249"/>
              <a:gd name="T5" fmla="*/ 0 h 1080"/>
              <a:gd name="T6" fmla="*/ 937 w 1249"/>
              <a:gd name="T7" fmla="*/ 0 h 1080"/>
              <a:gd name="T8" fmla="*/ 1249 w 1249"/>
              <a:gd name="T9" fmla="*/ 540 h 1080"/>
              <a:gd name="T10" fmla="*/ 937 w 1249"/>
              <a:gd name="T11" fmla="*/ 1080 h 1080"/>
              <a:gd name="T12" fmla="*/ 312 w 1249"/>
              <a:gd name="T13" fmla="*/ 108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0">
                <a:moveTo>
                  <a:pt x="312" y="1080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80"/>
                </a:lnTo>
                <a:lnTo>
                  <a:pt x="312" y="1080"/>
                </a:lnTo>
                <a:close/>
              </a:path>
            </a:pathLst>
          </a:custGeom>
          <a:solidFill>
            <a:srgbClr val="8FC36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6" name="Freeform 69"/>
          <p:cNvSpPr/>
          <p:nvPr>
            <p:custDataLst>
              <p:tags r:id="rId182"/>
            </p:custDataLst>
          </p:nvPr>
        </p:nvSpPr>
        <p:spPr bwMode="auto">
          <a:xfrm>
            <a:off x="14362722" y="10095212"/>
            <a:ext cx="1924393" cy="1664442"/>
          </a:xfrm>
          <a:custGeom>
            <a:avLst/>
            <a:gdLst>
              <a:gd name="T0" fmla="*/ 312 w 1249"/>
              <a:gd name="T1" fmla="*/ 1080 h 1080"/>
              <a:gd name="T2" fmla="*/ 0 w 1249"/>
              <a:gd name="T3" fmla="*/ 540 h 1080"/>
              <a:gd name="T4" fmla="*/ 312 w 1249"/>
              <a:gd name="T5" fmla="*/ 0 h 1080"/>
              <a:gd name="T6" fmla="*/ 937 w 1249"/>
              <a:gd name="T7" fmla="*/ 0 h 1080"/>
              <a:gd name="T8" fmla="*/ 1249 w 1249"/>
              <a:gd name="T9" fmla="*/ 540 h 1080"/>
              <a:gd name="T10" fmla="*/ 937 w 1249"/>
              <a:gd name="T11" fmla="*/ 1080 h 1080"/>
              <a:gd name="T12" fmla="*/ 312 w 1249"/>
              <a:gd name="T13" fmla="*/ 108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9" h="1080">
                <a:moveTo>
                  <a:pt x="312" y="1080"/>
                </a:moveTo>
                <a:lnTo>
                  <a:pt x="0" y="540"/>
                </a:lnTo>
                <a:lnTo>
                  <a:pt x="312" y="0"/>
                </a:lnTo>
                <a:lnTo>
                  <a:pt x="937" y="0"/>
                </a:lnTo>
                <a:lnTo>
                  <a:pt x="1249" y="540"/>
                </a:lnTo>
                <a:lnTo>
                  <a:pt x="937" y="1080"/>
                </a:lnTo>
                <a:lnTo>
                  <a:pt x="312" y="108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7" name="Freeform 70"/>
          <p:cNvSpPr/>
          <p:nvPr>
            <p:custDataLst>
              <p:tags r:id="rId183"/>
            </p:custDataLst>
          </p:nvPr>
        </p:nvSpPr>
        <p:spPr bwMode="auto">
          <a:xfrm>
            <a:off x="14365245" y="10095212"/>
            <a:ext cx="1918084" cy="825281"/>
          </a:xfrm>
          <a:custGeom>
            <a:avLst/>
            <a:gdLst>
              <a:gd name="T0" fmla="*/ 935 w 1245"/>
              <a:gd name="T1" fmla="*/ 0 h 536"/>
              <a:gd name="T2" fmla="*/ 310 w 1245"/>
              <a:gd name="T3" fmla="*/ 0 h 536"/>
              <a:gd name="T4" fmla="*/ 0 w 1245"/>
              <a:gd name="T5" fmla="*/ 536 h 536"/>
              <a:gd name="T6" fmla="*/ 1245 w 1245"/>
              <a:gd name="T7" fmla="*/ 536 h 536"/>
              <a:gd name="T8" fmla="*/ 935 w 1245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6">
                <a:moveTo>
                  <a:pt x="935" y="0"/>
                </a:moveTo>
                <a:lnTo>
                  <a:pt x="310" y="0"/>
                </a:lnTo>
                <a:lnTo>
                  <a:pt x="0" y="536"/>
                </a:lnTo>
                <a:lnTo>
                  <a:pt x="1245" y="536"/>
                </a:lnTo>
                <a:lnTo>
                  <a:pt x="935" y="0"/>
                </a:lnTo>
                <a:close/>
              </a:path>
            </a:pathLst>
          </a:custGeom>
          <a:solidFill>
            <a:srgbClr val="8FC36B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8" name="Freeform 71"/>
          <p:cNvSpPr/>
          <p:nvPr>
            <p:custDataLst>
              <p:tags r:id="rId184"/>
            </p:custDataLst>
          </p:nvPr>
        </p:nvSpPr>
        <p:spPr bwMode="auto">
          <a:xfrm>
            <a:off x="14365245" y="10095212"/>
            <a:ext cx="1918084" cy="825281"/>
          </a:xfrm>
          <a:custGeom>
            <a:avLst/>
            <a:gdLst>
              <a:gd name="T0" fmla="*/ 935 w 1245"/>
              <a:gd name="T1" fmla="*/ 0 h 536"/>
              <a:gd name="T2" fmla="*/ 310 w 1245"/>
              <a:gd name="T3" fmla="*/ 0 h 536"/>
              <a:gd name="T4" fmla="*/ 0 w 1245"/>
              <a:gd name="T5" fmla="*/ 536 h 536"/>
              <a:gd name="T6" fmla="*/ 1245 w 1245"/>
              <a:gd name="T7" fmla="*/ 536 h 536"/>
              <a:gd name="T8" fmla="*/ 935 w 1245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536">
                <a:moveTo>
                  <a:pt x="935" y="0"/>
                </a:moveTo>
                <a:lnTo>
                  <a:pt x="310" y="0"/>
                </a:lnTo>
                <a:lnTo>
                  <a:pt x="0" y="536"/>
                </a:lnTo>
                <a:lnTo>
                  <a:pt x="1245" y="536"/>
                </a:lnTo>
                <a:lnTo>
                  <a:pt x="9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9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9" name="文本框 228"/>
          <p:cNvSpPr txBox="1"/>
          <p:nvPr>
            <p:custDataLst>
              <p:tags r:id="rId185"/>
            </p:custDataLst>
          </p:nvPr>
        </p:nvSpPr>
        <p:spPr>
          <a:xfrm>
            <a:off x="14781672" y="10213830"/>
            <a:ext cx="1038541" cy="15597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45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</a:t>
            </a:r>
            <a:endParaRPr lang="zh-CN" altLang="en-US" sz="45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0" name="文本框 229"/>
          <p:cNvSpPr txBox="1"/>
          <p:nvPr>
            <p:custDataLst>
              <p:tags r:id="rId186"/>
            </p:custDataLst>
          </p:nvPr>
        </p:nvSpPr>
        <p:spPr>
          <a:xfrm>
            <a:off x="11098913" y="10386641"/>
            <a:ext cx="2909935" cy="8076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>
              <a:lnSpc>
                <a:spcPct val="130000"/>
              </a:lnSpc>
            </a:pPr>
            <a:r>
              <a:rPr lang="en-US" altLang="zh-CN" sz="4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pkl</a:t>
            </a:r>
            <a:endParaRPr lang="en-US" altLang="zh-CN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20035" y="5703631"/>
            <a:ext cx="23926800" cy="2194560"/>
            <a:chOff x="0" y="0"/>
            <a:chExt cx="23926800" cy="2194560"/>
          </a:xfrm>
        </p:grpSpPr>
        <p:sp>
          <p:nvSpPr>
            <p:cNvPr id="2" name="text 363"/>
            <p:cNvSpPr/>
            <p:nvPr/>
          </p:nvSpPr>
          <p:spPr>
            <a:xfrm>
              <a:off x="0" y="0"/>
              <a:ext cx="23926800" cy="219456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88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13200" spc="660"/>
                <a:t>THANK YOU</a:t>
              </a:r>
              <a:endParaRPr lang="zh-CN" sz="13200" spc="660"/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920918" y="8099872"/>
            <a:ext cx="8697681" cy="741100"/>
            <a:chOff x="71755" y="143510"/>
            <a:chExt cx="8697681" cy="741100"/>
          </a:xfrm>
        </p:grpSpPr>
        <p:sp>
          <p:nvSpPr>
            <p:cNvPr id="3" name="text 365"/>
            <p:cNvSpPr/>
            <p:nvPr/>
          </p:nvSpPr>
          <p:spPr>
            <a:xfrm>
              <a:off x="71755" y="143510"/>
              <a:ext cx="8697681" cy="74110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4950" spc="660" dirty="0"/>
                <a:t>主讲老师</a:t>
              </a:r>
              <a:r>
                <a:rPr lang="zh-CN" sz="4950" spc="660" dirty="0"/>
                <a:t>：</a:t>
              </a:r>
              <a:r>
                <a:rPr lang="en-US" altLang="zh-CN" sz="4950" dirty="0"/>
                <a:t>	</a:t>
              </a:r>
              <a:r>
                <a:rPr lang="en-US" altLang="zh-CN" sz="4950" dirty="0" err="1"/>
                <a:t>Wilia</a:t>
              </a:r>
              <a:r>
                <a:rPr lang="zh-CN" altLang="en-US" sz="4950" dirty="0"/>
                <a:t>老师</a:t>
              </a:r>
              <a:endParaRPr lang="zh-CN" sz="4950" spc="66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" name="Group 17"/>
          <p:cNvGrpSpPr/>
          <p:nvPr/>
        </p:nvGrpSpPr>
        <p:grpSpPr>
          <a:xfrm>
            <a:off x="8948222" y="1392966"/>
            <a:ext cx="6487881" cy="1375410"/>
            <a:chOff x="-6985" y="310515"/>
            <a:chExt cx="6487881" cy="1375410"/>
          </a:xfrm>
        </p:grpSpPr>
        <p:sp>
          <p:nvSpPr>
            <p:cNvPr id="2" name="text 17"/>
            <p:cNvSpPr/>
            <p:nvPr/>
          </p:nvSpPr>
          <p:spPr>
            <a:xfrm>
              <a:off x="-6985" y="310515"/>
              <a:ext cx="6487881" cy="137541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0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9200" dirty="0"/>
                <a:t>课程内容</a:t>
              </a:r>
              <a:endParaRPr lang="zh-CN" altLang="en-US" sz="9200" spc="66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33562" y="5408142"/>
            <a:ext cx="19843613" cy="5503137"/>
            <a:chOff x="863239" y="1063538"/>
            <a:chExt cx="19843613" cy="5503137"/>
          </a:xfrm>
        </p:grpSpPr>
        <p:grpSp>
          <p:nvGrpSpPr>
            <p:cNvPr id="20" name="Group 20"/>
            <p:cNvGrpSpPr/>
            <p:nvPr/>
          </p:nvGrpSpPr>
          <p:grpSpPr>
            <a:xfrm>
              <a:off x="863239" y="1063538"/>
              <a:ext cx="8759190" cy="1828800"/>
              <a:chOff x="863239" y="1063538"/>
              <a:chExt cx="8759190" cy="1828800"/>
            </a:xfrm>
          </p:grpSpPr>
          <p:sp>
            <p:nvSpPr>
              <p:cNvPr id="388" name="graph 388"/>
              <p:cNvSpPr/>
              <p:nvPr/>
            </p:nvSpPr>
            <p:spPr>
              <a:xfrm>
                <a:off x="863239" y="106353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434739" y="1158464"/>
                <a:ext cx="8187690" cy="1638935"/>
                <a:chOff x="-1569720" y="-262117"/>
                <a:chExt cx="8187690" cy="1638935"/>
              </a:xfrm>
            </p:grpSpPr>
            <p:sp>
              <p:nvSpPr>
                <p:cNvPr id="3" name="text 21"/>
                <p:cNvSpPr/>
                <p:nvPr/>
              </p:nvSpPr>
              <p:spPr>
                <a:xfrm>
                  <a:off x="0" y="-262117"/>
                  <a:ext cx="6617970" cy="1638935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altLang="en-US" sz="4950" spc="660" dirty="0"/>
                    <a:t>读写文本格式的数据</a:t>
                  </a:r>
                  <a:endParaRPr lang="zh-CN" altLang="en-US" sz="4950" spc="660" dirty="0"/>
                </a:p>
              </p:txBody>
            </p:sp>
            <p:sp>
              <p:nvSpPr>
                <p:cNvPr id="384" name="graph 384"/>
                <p:cNvSpPr/>
                <p:nvPr/>
              </p:nvSpPr>
              <p:spPr>
                <a:xfrm>
                  <a:off x="-1569720" y="21445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91530" y="588888"/>
                      </a:moveTo>
                      <a:lnTo>
                        <a:pt x="510235" y="588888"/>
                      </a:lnTo>
                      <a:lnTo>
                        <a:pt x="510235" y="109286"/>
                      </a:lnTo>
                      <a:lnTo>
                        <a:pt x="402915" y="209092"/>
                      </a:lnTo>
                      <a:lnTo>
                        <a:pt x="402915" y="118750"/>
                      </a:lnTo>
                      <a:lnTo>
                        <a:pt x="514761" y="9966"/>
                      </a:lnTo>
                      <a:lnTo>
                        <a:pt x="584652" y="9966"/>
                      </a:lnTo>
                      <a:lnTo>
                        <a:pt x="584652" y="588888"/>
                      </a:lnTo>
                      <a:lnTo>
                        <a:pt x="685800" y="588888"/>
                      </a:lnTo>
                      <a:lnTo>
                        <a:pt x="685800" y="676320"/>
                      </a:lnTo>
                      <a:lnTo>
                        <a:pt x="391530" y="676320"/>
                      </a:lnTo>
                      <a:cubicBezTo>
                        <a:pt x="391530" y="676320"/>
                        <a:pt x="391530" y="588888"/>
                        <a:pt x="391530" y="588888"/>
                      </a:cubicBezTo>
                      <a:close/>
                      <a:moveTo>
                        <a:pt x="239268" y="342900"/>
                      </a:moveTo>
                      <a:cubicBezTo>
                        <a:pt x="239268" y="280781"/>
                        <a:pt x="236601" y="231129"/>
                        <a:pt x="231190" y="193929"/>
                      </a:cubicBezTo>
                      <a:cubicBezTo>
                        <a:pt x="225765" y="156743"/>
                        <a:pt x="217261" y="129418"/>
                        <a:pt x="205663" y="112074"/>
                      </a:cubicBezTo>
                      <a:cubicBezTo>
                        <a:pt x="194081" y="94716"/>
                        <a:pt x="178308" y="86045"/>
                        <a:pt x="158343" y="86045"/>
                      </a:cubicBezTo>
                      <a:cubicBezTo>
                        <a:pt x="127970" y="86045"/>
                        <a:pt x="106512" y="105689"/>
                        <a:pt x="93954" y="144978"/>
                      </a:cubicBezTo>
                      <a:cubicBezTo>
                        <a:pt x="81396" y="184266"/>
                        <a:pt x="75102" y="250164"/>
                        <a:pt x="75102" y="342900"/>
                      </a:cubicBezTo>
                      <a:cubicBezTo>
                        <a:pt x="75102" y="432435"/>
                        <a:pt x="81473" y="497555"/>
                        <a:pt x="94305" y="538231"/>
                      </a:cubicBezTo>
                      <a:cubicBezTo>
                        <a:pt x="107045" y="578906"/>
                        <a:pt x="127970" y="599252"/>
                        <a:pt x="157048" y="599252"/>
                      </a:cubicBezTo>
                      <a:cubicBezTo>
                        <a:pt x="185638" y="599252"/>
                        <a:pt x="206502" y="578617"/>
                        <a:pt x="219669" y="537331"/>
                      </a:cubicBezTo>
                      <a:cubicBezTo>
                        <a:pt x="232760" y="495955"/>
                        <a:pt x="239268" y="431246"/>
                        <a:pt x="239268" y="342900"/>
                      </a:cubicBezTo>
                      <a:close/>
                      <a:moveTo>
                        <a:pt x="314721" y="342900"/>
                      </a:moveTo>
                      <a:cubicBezTo>
                        <a:pt x="314721" y="454868"/>
                        <a:pt x="301477" y="539922"/>
                        <a:pt x="274944" y="598261"/>
                      </a:cubicBezTo>
                      <a:cubicBezTo>
                        <a:pt x="248320" y="656691"/>
                        <a:pt x="208833" y="685800"/>
                        <a:pt x="156362" y="685800"/>
                      </a:cubicBezTo>
                      <a:cubicBezTo>
                        <a:pt x="52120" y="685800"/>
                        <a:pt x="0" y="571530"/>
                        <a:pt x="0" y="342900"/>
                      </a:cubicBezTo>
                      <a:cubicBezTo>
                        <a:pt x="0" y="263728"/>
                        <a:pt x="5760" y="198912"/>
                        <a:pt x="17419" y="148468"/>
                      </a:cubicBezTo>
                      <a:cubicBezTo>
                        <a:pt x="29016" y="98115"/>
                        <a:pt x="46085" y="60716"/>
                        <a:pt x="68580" y="36393"/>
                      </a:cubicBezTo>
                      <a:cubicBezTo>
                        <a:pt x="91150" y="12161"/>
                        <a:pt x="121036" y="0"/>
                        <a:pt x="158343" y="0"/>
                      </a:cubicBezTo>
                      <a:cubicBezTo>
                        <a:pt x="211424" y="0"/>
                        <a:pt x="250804" y="28011"/>
                        <a:pt x="276377" y="84155"/>
                      </a:cubicBezTo>
                      <a:cubicBezTo>
                        <a:pt x="301965" y="140284"/>
                        <a:pt x="314721" y="226542"/>
                        <a:pt x="314721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11084631" y="1078778"/>
              <a:ext cx="9494542" cy="1828800"/>
              <a:chOff x="830580" y="1078778"/>
              <a:chExt cx="9494542" cy="1828800"/>
            </a:xfrm>
          </p:grpSpPr>
          <p:sp>
            <p:nvSpPr>
              <p:cNvPr id="389" name="graph 389"/>
              <p:cNvSpPr/>
              <p:nvPr/>
            </p:nvSpPr>
            <p:spPr>
              <a:xfrm>
                <a:off x="830580" y="107877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1402080" y="1500349"/>
                <a:ext cx="8923042" cy="869950"/>
                <a:chOff x="-1569720" y="63431"/>
                <a:chExt cx="8923042" cy="869950"/>
              </a:xfrm>
            </p:grpSpPr>
            <p:sp>
              <p:nvSpPr>
                <p:cNvPr id="4" name="text 23"/>
                <p:cNvSpPr/>
                <p:nvPr/>
              </p:nvSpPr>
              <p:spPr>
                <a:xfrm>
                  <a:off x="16336" y="63431"/>
                  <a:ext cx="7336986" cy="86995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4950" spc="660" dirty="0"/>
                    <a:t>逐块读取文本文件</a:t>
                  </a:r>
                  <a:endParaRPr lang="zh-CN" altLang="en-US" sz="4950" spc="660" dirty="0"/>
                </a:p>
              </p:txBody>
            </p:sp>
            <p:sp>
              <p:nvSpPr>
                <p:cNvPr id="385" name="graph 385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76367" y="676366"/>
                      </a:moveTo>
                      <a:lnTo>
                        <a:pt x="376367" y="600181"/>
                      </a:lnTo>
                      <a:cubicBezTo>
                        <a:pt x="387278" y="563620"/>
                        <a:pt x="402701" y="527654"/>
                        <a:pt x="422727" y="492404"/>
                      </a:cubicBezTo>
                      <a:cubicBezTo>
                        <a:pt x="442752" y="457032"/>
                        <a:pt x="469498" y="419191"/>
                        <a:pt x="503041" y="378866"/>
                      </a:cubicBezTo>
                      <a:cubicBezTo>
                        <a:pt x="543290" y="330281"/>
                        <a:pt x="569899" y="292729"/>
                        <a:pt x="582792" y="266319"/>
                      </a:cubicBezTo>
                      <a:cubicBezTo>
                        <a:pt x="595762" y="239786"/>
                        <a:pt x="602269" y="214061"/>
                        <a:pt x="602269" y="189235"/>
                      </a:cubicBezTo>
                      <a:cubicBezTo>
                        <a:pt x="602269" y="157048"/>
                        <a:pt x="596021" y="132207"/>
                        <a:pt x="583615" y="114726"/>
                      </a:cubicBezTo>
                      <a:cubicBezTo>
                        <a:pt x="571210" y="97155"/>
                        <a:pt x="553714" y="88407"/>
                        <a:pt x="531083" y="88407"/>
                      </a:cubicBezTo>
                      <a:cubicBezTo>
                        <a:pt x="487542" y="88407"/>
                        <a:pt x="462777" y="122377"/>
                        <a:pt x="456681" y="190119"/>
                      </a:cubicBezTo>
                      <a:lnTo>
                        <a:pt x="380954" y="182575"/>
                      </a:lnTo>
                      <a:cubicBezTo>
                        <a:pt x="385556" y="125166"/>
                        <a:pt x="400720" y="80360"/>
                        <a:pt x="426491" y="48280"/>
                      </a:cubicBezTo>
                      <a:cubicBezTo>
                        <a:pt x="452292" y="16093"/>
                        <a:pt x="486582" y="0"/>
                        <a:pt x="529437" y="0"/>
                      </a:cubicBezTo>
                      <a:cubicBezTo>
                        <a:pt x="576483" y="0"/>
                        <a:pt x="613044" y="16184"/>
                        <a:pt x="639302" y="48478"/>
                      </a:cubicBezTo>
                      <a:cubicBezTo>
                        <a:pt x="665500" y="80863"/>
                        <a:pt x="678606" y="126446"/>
                        <a:pt x="678606" y="185455"/>
                      </a:cubicBezTo>
                      <a:cubicBezTo>
                        <a:pt x="678606" y="213177"/>
                        <a:pt x="674903" y="239100"/>
                        <a:pt x="667359" y="263240"/>
                      </a:cubicBezTo>
                      <a:cubicBezTo>
                        <a:pt x="659876" y="287365"/>
                        <a:pt x="649041" y="311109"/>
                        <a:pt x="634913" y="334655"/>
                      </a:cubicBezTo>
                      <a:cubicBezTo>
                        <a:pt x="620725" y="358094"/>
                        <a:pt x="597682" y="388498"/>
                        <a:pt x="565708" y="425637"/>
                      </a:cubicBezTo>
                      <a:cubicBezTo>
                        <a:pt x="509960" y="489722"/>
                        <a:pt x="475259" y="542864"/>
                        <a:pt x="461543" y="585078"/>
                      </a:cubicBezTo>
                      <a:lnTo>
                        <a:pt x="685800" y="585078"/>
                      </a:lnTo>
                      <a:lnTo>
                        <a:pt x="685800" y="676366"/>
                      </a:lnTo>
                      <a:cubicBezTo>
                        <a:pt x="685800" y="676366"/>
                        <a:pt x="376367" y="676366"/>
                        <a:pt x="376367" y="676366"/>
                      </a:cubicBezTo>
                      <a:close/>
                      <a:moveTo>
                        <a:pt x="240243" y="342900"/>
                      </a:moveTo>
                      <a:cubicBezTo>
                        <a:pt x="240243" y="280812"/>
                        <a:pt x="237500" y="231145"/>
                        <a:pt x="232074" y="193898"/>
                      </a:cubicBezTo>
                      <a:cubicBezTo>
                        <a:pt x="226588" y="156743"/>
                        <a:pt x="218084" y="129433"/>
                        <a:pt x="206425" y="112044"/>
                      </a:cubicBezTo>
                      <a:cubicBezTo>
                        <a:pt x="194767" y="94762"/>
                        <a:pt x="178993" y="86121"/>
                        <a:pt x="158968" y="86121"/>
                      </a:cubicBezTo>
                      <a:cubicBezTo>
                        <a:pt x="128442" y="86121"/>
                        <a:pt x="106923" y="105689"/>
                        <a:pt x="94305" y="144932"/>
                      </a:cubicBezTo>
                      <a:cubicBezTo>
                        <a:pt x="81686" y="184266"/>
                        <a:pt x="75377" y="250225"/>
                        <a:pt x="75377" y="342900"/>
                      </a:cubicBezTo>
                      <a:cubicBezTo>
                        <a:pt x="75377" y="432495"/>
                        <a:pt x="81823" y="497555"/>
                        <a:pt x="94640" y="538292"/>
                      </a:cubicBezTo>
                      <a:cubicBezTo>
                        <a:pt x="107457" y="578921"/>
                        <a:pt x="128442" y="599282"/>
                        <a:pt x="157657" y="599282"/>
                      </a:cubicBezTo>
                      <a:cubicBezTo>
                        <a:pt x="186339" y="599282"/>
                        <a:pt x="207324" y="578617"/>
                        <a:pt x="220477" y="537301"/>
                      </a:cubicBezTo>
                      <a:cubicBezTo>
                        <a:pt x="233659" y="495970"/>
                        <a:pt x="240243" y="431200"/>
                        <a:pt x="240243" y="342900"/>
                      </a:cubicBezTo>
                      <a:close/>
                      <a:moveTo>
                        <a:pt x="315955" y="342900"/>
                      </a:moveTo>
                      <a:cubicBezTo>
                        <a:pt x="315955" y="454853"/>
                        <a:pt x="302651" y="539983"/>
                        <a:pt x="275965" y="598291"/>
                      </a:cubicBezTo>
                      <a:cubicBezTo>
                        <a:pt x="249295" y="656691"/>
                        <a:pt x="209656" y="685800"/>
                        <a:pt x="156987" y="685800"/>
                      </a:cubicBezTo>
                      <a:cubicBezTo>
                        <a:pt x="52318" y="685800"/>
                        <a:pt x="0" y="571561"/>
                        <a:pt x="0" y="342900"/>
                      </a:cubicBezTo>
                      <a:cubicBezTo>
                        <a:pt x="0" y="263728"/>
                        <a:pt x="5836" y="198958"/>
                        <a:pt x="17480" y="148498"/>
                      </a:cubicBezTo>
                      <a:cubicBezTo>
                        <a:pt x="29077" y="98038"/>
                        <a:pt x="46222" y="60685"/>
                        <a:pt x="68854" y="36454"/>
                      </a:cubicBezTo>
                      <a:cubicBezTo>
                        <a:pt x="91485" y="12115"/>
                        <a:pt x="121523" y="0"/>
                        <a:pt x="158968" y="0"/>
                      </a:cubicBezTo>
                      <a:cubicBezTo>
                        <a:pt x="212262" y="0"/>
                        <a:pt x="251764" y="28117"/>
                        <a:pt x="277413" y="84231"/>
                      </a:cubicBezTo>
                      <a:cubicBezTo>
                        <a:pt x="303123" y="140360"/>
                        <a:pt x="315955" y="226573"/>
                        <a:pt x="315955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4" name="Group 24"/>
            <p:cNvGrpSpPr/>
            <p:nvPr/>
          </p:nvGrpSpPr>
          <p:grpSpPr>
            <a:xfrm>
              <a:off x="863239" y="3200488"/>
              <a:ext cx="8511540" cy="3366187"/>
              <a:chOff x="863239" y="-245093"/>
              <a:chExt cx="8511540" cy="3366187"/>
            </a:xfrm>
          </p:grpSpPr>
          <p:sp>
            <p:nvSpPr>
              <p:cNvPr id="390" name="graph 390"/>
              <p:cNvSpPr/>
              <p:nvPr/>
            </p:nvSpPr>
            <p:spPr>
              <a:xfrm>
                <a:off x="863239" y="523600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1434739" y="-245093"/>
                <a:ext cx="7940040" cy="3366187"/>
                <a:chOff x="-1569720" y="-1126833"/>
                <a:chExt cx="7940040" cy="3366187"/>
              </a:xfrm>
            </p:grpSpPr>
            <p:sp>
              <p:nvSpPr>
                <p:cNvPr id="5" name="text 25"/>
                <p:cNvSpPr/>
                <p:nvPr/>
              </p:nvSpPr>
              <p:spPr>
                <a:xfrm>
                  <a:off x="0" y="-1126833"/>
                  <a:ext cx="6370320" cy="3366187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sz="5400" spc="660" dirty="0"/>
                    <a:t>将数据写出到文本格式</a:t>
                  </a:r>
                  <a:endParaRPr lang="zh-CN" sz="5400" spc="660" dirty="0"/>
                </a:p>
              </p:txBody>
            </p:sp>
            <p:sp>
              <p:nvSpPr>
                <p:cNvPr id="386" name="graph 386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685800" y="491566"/>
                      </a:moveTo>
                      <a:cubicBezTo>
                        <a:pt x="685800" y="554522"/>
                        <a:pt x="672297" y="602681"/>
                        <a:pt x="645200" y="635949"/>
                      </a:cubicBezTo>
                      <a:cubicBezTo>
                        <a:pt x="618119" y="669112"/>
                        <a:pt x="579226" y="685800"/>
                        <a:pt x="528538" y="685800"/>
                      </a:cubicBezTo>
                      <a:cubicBezTo>
                        <a:pt x="481355" y="685800"/>
                        <a:pt x="444185" y="670209"/>
                        <a:pt x="416966" y="639226"/>
                      </a:cubicBezTo>
                      <a:cubicBezTo>
                        <a:pt x="389808" y="608136"/>
                        <a:pt x="373623" y="561761"/>
                        <a:pt x="368335" y="499993"/>
                      </a:cubicBezTo>
                      <a:lnTo>
                        <a:pt x="444398" y="490072"/>
                      </a:lnTo>
                      <a:cubicBezTo>
                        <a:pt x="447903" y="526618"/>
                        <a:pt x="456529" y="553623"/>
                        <a:pt x="470458" y="571195"/>
                      </a:cubicBezTo>
                      <a:cubicBezTo>
                        <a:pt x="484388" y="588675"/>
                        <a:pt x="503788" y="597423"/>
                        <a:pt x="528538" y="597423"/>
                      </a:cubicBezTo>
                      <a:cubicBezTo>
                        <a:pt x="554476" y="597423"/>
                        <a:pt x="574212" y="587791"/>
                        <a:pt x="587943" y="568619"/>
                      </a:cubicBezTo>
                      <a:cubicBezTo>
                        <a:pt x="601659" y="549356"/>
                        <a:pt x="608502" y="521939"/>
                        <a:pt x="608502" y="486293"/>
                      </a:cubicBezTo>
                      <a:cubicBezTo>
                        <a:pt x="608502" y="453527"/>
                        <a:pt x="599998" y="428106"/>
                        <a:pt x="583067" y="410032"/>
                      </a:cubicBezTo>
                      <a:cubicBezTo>
                        <a:pt x="566059" y="391850"/>
                        <a:pt x="541172" y="382813"/>
                        <a:pt x="508314" y="382813"/>
                      </a:cubicBezTo>
                      <a:lnTo>
                        <a:pt x="474710" y="382813"/>
                      </a:lnTo>
                      <a:lnTo>
                        <a:pt x="474710" y="292547"/>
                      </a:lnTo>
                      <a:lnTo>
                        <a:pt x="506669" y="292547"/>
                      </a:lnTo>
                      <a:cubicBezTo>
                        <a:pt x="536097" y="292547"/>
                        <a:pt x="558591" y="283616"/>
                        <a:pt x="574212" y="265846"/>
                      </a:cubicBezTo>
                      <a:cubicBezTo>
                        <a:pt x="589864" y="248061"/>
                        <a:pt x="597743" y="222641"/>
                        <a:pt x="597743" y="189478"/>
                      </a:cubicBezTo>
                      <a:cubicBezTo>
                        <a:pt x="597743" y="155508"/>
                        <a:pt x="591708" y="130088"/>
                        <a:pt x="579638" y="113202"/>
                      </a:cubicBezTo>
                      <a:cubicBezTo>
                        <a:pt x="567568" y="96332"/>
                        <a:pt x="550224" y="87889"/>
                        <a:pt x="527593" y="87889"/>
                      </a:cubicBezTo>
                      <a:cubicBezTo>
                        <a:pt x="482803" y="87889"/>
                        <a:pt x="457779" y="120853"/>
                        <a:pt x="452551" y="186690"/>
                      </a:cubicBezTo>
                      <a:lnTo>
                        <a:pt x="378150" y="178643"/>
                      </a:lnTo>
                      <a:cubicBezTo>
                        <a:pt x="382752" y="121950"/>
                        <a:pt x="398236" y="77952"/>
                        <a:pt x="424784" y="46771"/>
                      </a:cubicBezTo>
                      <a:cubicBezTo>
                        <a:pt x="451332" y="15590"/>
                        <a:pt x="485957" y="0"/>
                        <a:pt x="528538" y="0"/>
                      </a:cubicBezTo>
                      <a:cubicBezTo>
                        <a:pt x="575111" y="0"/>
                        <a:pt x="610834" y="15392"/>
                        <a:pt x="635873" y="46070"/>
                      </a:cubicBezTo>
                      <a:cubicBezTo>
                        <a:pt x="660913" y="76763"/>
                        <a:pt x="673379" y="120350"/>
                        <a:pt x="673379" y="176768"/>
                      </a:cubicBezTo>
                      <a:cubicBezTo>
                        <a:pt x="673379" y="216789"/>
                        <a:pt x="665637" y="250545"/>
                        <a:pt x="650077" y="278160"/>
                      </a:cubicBezTo>
                      <a:cubicBezTo>
                        <a:pt x="634502" y="305760"/>
                        <a:pt x="610636" y="324322"/>
                        <a:pt x="578464" y="334167"/>
                      </a:cubicBezTo>
                      <a:lnTo>
                        <a:pt x="578464" y="336042"/>
                      </a:lnTo>
                      <a:cubicBezTo>
                        <a:pt x="611946" y="341406"/>
                        <a:pt x="638205" y="357896"/>
                        <a:pt x="657270" y="385693"/>
                      </a:cubicBezTo>
                      <a:cubicBezTo>
                        <a:pt x="676259" y="413400"/>
                        <a:pt x="685800" y="448665"/>
                        <a:pt x="685800" y="491566"/>
                      </a:cubicBezTo>
                      <a:close/>
                      <a:moveTo>
                        <a:pt x="240106" y="342595"/>
                      </a:moveTo>
                      <a:cubicBezTo>
                        <a:pt x="240106" y="280537"/>
                        <a:pt x="237363" y="230977"/>
                        <a:pt x="231937" y="193746"/>
                      </a:cubicBezTo>
                      <a:cubicBezTo>
                        <a:pt x="226527" y="156606"/>
                        <a:pt x="217947" y="129387"/>
                        <a:pt x="206349" y="112014"/>
                      </a:cubicBezTo>
                      <a:cubicBezTo>
                        <a:pt x="194706" y="94640"/>
                        <a:pt x="178856" y="85999"/>
                        <a:pt x="158907" y="85999"/>
                      </a:cubicBezTo>
                      <a:cubicBezTo>
                        <a:pt x="128442" y="85999"/>
                        <a:pt x="106923" y="105658"/>
                        <a:pt x="94305" y="144886"/>
                      </a:cubicBezTo>
                      <a:cubicBezTo>
                        <a:pt x="81686" y="184114"/>
                        <a:pt x="75377" y="250042"/>
                        <a:pt x="75377" y="342595"/>
                      </a:cubicBezTo>
                      <a:cubicBezTo>
                        <a:pt x="75377" y="432175"/>
                        <a:pt x="81747" y="497220"/>
                        <a:pt x="94564" y="537834"/>
                      </a:cubicBezTo>
                      <a:cubicBezTo>
                        <a:pt x="107457" y="578449"/>
                        <a:pt x="128442" y="598810"/>
                        <a:pt x="157596" y="598810"/>
                      </a:cubicBezTo>
                      <a:cubicBezTo>
                        <a:pt x="186263" y="598810"/>
                        <a:pt x="207187" y="578159"/>
                        <a:pt x="220355" y="536935"/>
                      </a:cubicBezTo>
                      <a:cubicBezTo>
                        <a:pt x="233507" y="495635"/>
                        <a:pt x="240106" y="430880"/>
                        <a:pt x="240106" y="342595"/>
                      </a:cubicBezTo>
                      <a:close/>
                      <a:moveTo>
                        <a:pt x="315818" y="342595"/>
                      </a:moveTo>
                      <a:cubicBezTo>
                        <a:pt x="315818" y="454517"/>
                        <a:pt x="302437" y="539526"/>
                        <a:pt x="275828" y="597819"/>
                      </a:cubicBezTo>
                      <a:cubicBezTo>
                        <a:pt x="249158" y="656203"/>
                        <a:pt x="209519" y="685297"/>
                        <a:pt x="156911" y="685297"/>
                      </a:cubicBezTo>
                      <a:cubicBezTo>
                        <a:pt x="52318" y="685297"/>
                        <a:pt x="0" y="571103"/>
                        <a:pt x="0" y="342595"/>
                      </a:cubicBezTo>
                      <a:cubicBezTo>
                        <a:pt x="0" y="263560"/>
                        <a:pt x="5836" y="198805"/>
                        <a:pt x="17419" y="148361"/>
                      </a:cubicBezTo>
                      <a:cubicBezTo>
                        <a:pt x="29077" y="98008"/>
                        <a:pt x="46222" y="60670"/>
                        <a:pt x="68854" y="36347"/>
                      </a:cubicBezTo>
                      <a:cubicBezTo>
                        <a:pt x="91409" y="12115"/>
                        <a:pt x="121462" y="0"/>
                        <a:pt x="158907" y="0"/>
                      </a:cubicBezTo>
                      <a:cubicBezTo>
                        <a:pt x="212186" y="0"/>
                        <a:pt x="251627" y="28011"/>
                        <a:pt x="277276" y="84109"/>
                      </a:cubicBezTo>
                      <a:cubicBezTo>
                        <a:pt x="302986" y="140223"/>
                        <a:pt x="315818" y="226420"/>
                        <a:pt x="315818" y="342595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26" name="Group 26"/>
            <p:cNvGrpSpPr/>
            <p:nvPr/>
          </p:nvGrpSpPr>
          <p:grpSpPr>
            <a:xfrm>
              <a:off x="11100968" y="3167402"/>
              <a:ext cx="9605884" cy="3366187"/>
              <a:chOff x="846917" y="-278179"/>
              <a:chExt cx="9605884" cy="3366187"/>
            </a:xfrm>
          </p:grpSpPr>
          <p:sp>
            <p:nvSpPr>
              <p:cNvPr id="391" name="graph 391"/>
              <p:cNvSpPr/>
              <p:nvPr/>
            </p:nvSpPr>
            <p:spPr>
              <a:xfrm>
                <a:off x="846917" y="507263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grpSp>
            <p:nvGrpSpPr>
              <p:cNvPr id="27" name="Group 27"/>
              <p:cNvGrpSpPr/>
              <p:nvPr/>
            </p:nvGrpSpPr>
            <p:grpSpPr>
              <a:xfrm>
                <a:off x="1402080" y="-278179"/>
                <a:ext cx="9050721" cy="3366187"/>
                <a:chOff x="-1586057" y="-1143582"/>
                <a:chExt cx="9050721" cy="3366187"/>
              </a:xfrm>
            </p:grpSpPr>
            <p:sp>
              <p:nvSpPr>
                <p:cNvPr id="6" name="text 27"/>
                <p:cNvSpPr/>
                <p:nvPr/>
              </p:nvSpPr>
              <p:spPr>
                <a:xfrm>
                  <a:off x="-1" y="-1143582"/>
                  <a:ext cx="7464665" cy="3366187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>
                    <a:defRPr sz="2400" spc="0"/>
                  </a:pPr>
                  <a:r>
                    <a:rPr lang="zh-CN" altLang="en-US" sz="5400" dirty="0"/>
                    <a:t>其他文件格式的读取与保存</a:t>
                  </a:r>
                  <a:endParaRPr lang="zh-CN" altLang="en-US" sz="5400" dirty="0"/>
                </a:p>
              </p:txBody>
            </p:sp>
            <p:sp>
              <p:nvSpPr>
                <p:cNvPr id="387" name="graph 387"/>
                <p:cNvSpPr/>
                <p:nvPr/>
              </p:nvSpPr>
              <p:spPr>
                <a:xfrm>
                  <a:off x="-1586057" y="22969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549737" y="123398"/>
                      </a:moveTo>
                      <a:lnTo>
                        <a:pt x="414284" y="448863"/>
                      </a:lnTo>
                      <a:lnTo>
                        <a:pt x="549737" y="448863"/>
                      </a:lnTo>
                      <a:cubicBezTo>
                        <a:pt x="549737" y="448863"/>
                        <a:pt x="549737" y="123398"/>
                        <a:pt x="549737" y="123398"/>
                      </a:cubicBezTo>
                      <a:close/>
                      <a:moveTo>
                        <a:pt x="620176" y="536752"/>
                      </a:moveTo>
                      <a:lnTo>
                        <a:pt x="620176" y="676336"/>
                      </a:lnTo>
                      <a:lnTo>
                        <a:pt x="549737" y="676336"/>
                      </a:lnTo>
                      <a:lnTo>
                        <a:pt x="549737" y="536752"/>
                      </a:lnTo>
                      <a:lnTo>
                        <a:pt x="350245" y="536752"/>
                      </a:lnTo>
                      <a:lnTo>
                        <a:pt x="350245" y="447431"/>
                      </a:lnTo>
                      <a:lnTo>
                        <a:pt x="535396" y="9966"/>
                      </a:lnTo>
                      <a:lnTo>
                        <a:pt x="620176" y="9966"/>
                      </a:lnTo>
                      <a:lnTo>
                        <a:pt x="620176" y="448863"/>
                      </a:lnTo>
                      <a:lnTo>
                        <a:pt x="685800" y="448863"/>
                      </a:lnTo>
                      <a:lnTo>
                        <a:pt x="685800" y="536752"/>
                      </a:lnTo>
                      <a:cubicBezTo>
                        <a:pt x="685800" y="536752"/>
                        <a:pt x="620176" y="536752"/>
                        <a:pt x="620176" y="536752"/>
                      </a:cubicBezTo>
                      <a:close/>
                      <a:moveTo>
                        <a:pt x="234543" y="342854"/>
                      </a:moveTo>
                      <a:cubicBezTo>
                        <a:pt x="234543" y="280797"/>
                        <a:pt x="231876" y="231145"/>
                        <a:pt x="226588" y="193913"/>
                      </a:cubicBezTo>
                      <a:cubicBezTo>
                        <a:pt x="221239" y="156667"/>
                        <a:pt x="212872" y="129402"/>
                        <a:pt x="201564" y="112105"/>
                      </a:cubicBezTo>
                      <a:cubicBezTo>
                        <a:pt x="190179" y="94716"/>
                        <a:pt x="174741" y="86075"/>
                        <a:pt x="155204" y="86075"/>
                      </a:cubicBezTo>
                      <a:cubicBezTo>
                        <a:pt x="125425" y="86075"/>
                        <a:pt x="104378" y="105704"/>
                        <a:pt x="92095" y="144978"/>
                      </a:cubicBezTo>
                      <a:cubicBezTo>
                        <a:pt x="79766" y="184236"/>
                        <a:pt x="73593" y="250164"/>
                        <a:pt x="73593" y="342854"/>
                      </a:cubicBezTo>
                      <a:cubicBezTo>
                        <a:pt x="73593" y="432480"/>
                        <a:pt x="79903" y="497494"/>
                        <a:pt x="92384" y="538185"/>
                      </a:cubicBezTo>
                      <a:cubicBezTo>
                        <a:pt x="104927" y="578876"/>
                        <a:pt x="125425" y="599221"/>
                        <a:pt x="153893" y="599221"/>
                      </a:cubicBezTo>
                      <a:cubicBezTo>
                        <a:pt x="181950" y="599221"/>
                        <a:pt x="202387" y="578571"/>
                        <a:pt x="215280" y="537271"/>
                      </a:cubicBezTo>
                      <a:cubicBezTo>
                        <a:pt x="228097" y="495955"/>
                        <a:pt x="234543" y="431154"/>
                        <a:pt x="234543" y="342854"/>
                      </a:cubicBezTo>
                      <a:close/>
                      <a:moveTo>
                        <a:pt x="308472" y="342854"/>
                      </a:moveTo>
                      <a:cubicBezTo>
                        <a:pt x="308472" y="454853"/>
                        <a:pt x="295442" y="539907"/>
                        <a:pt x="269443" y="598307"/>
                      </a:cubicBezTo>
                      <a:cubicBezTo>
                        <a:pt x="243398" y="656600"/>
                        <a:pt x="204642" y="685800"/>
                        <a:pt x="153283" y="685800"/>
                      </a:cubicBezTo>
                      <a:cubicBezTo>
                        <a:pt x="51099" y="685800"/>
                        <a:pt x="0" y="571454"/>
                        <a:pt x="0" y="342854"/>
                      </a:cubicBezTo>
                      <a:cubicBezTo>
                        <a:pt x="0" y="263804"/>
                        <a:pt x="5684" y="198988"/>
                        <a:pt x="17084" y="148529"/>
                      </a:cubicBezTo>
                      <a:cubicBezTo>
                        <a:pt x="28392" y="98069"/>
                        <a:pt x="45125" y="60731"/>
                        <a:pt x="67208" y="36423"/>
                      </a:cubicBezTo>
                      <a:cubicBezTo>
                        <a:pt x="89367" y="12100"/>
                        <a:pt x="118643" y="0"/>
                        <a:pt x="155204" y="0"/>
                      </a:cubicBezTo>
                      <a:cubicBezTo>
                        <a:pt x="207248" y="0"/>
                        <a:pt x="245790" y="28072"/>
                        <a:pt x="270830" y="84140"/>
                      </a:cubicBezTo>
                      <a:cubicBezTo>
                        <a:pt x="295930" y="140299"/>
                        <a:pt x="308472" y="226557"/>
                        <a:pt x="308472" y="34285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42" name="Group 42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43" name="Group 43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397" name="graph 397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sp>
            <p:nvSpPr>
              <p:cNvPr id="394" name="graph 394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65541" y="719739"/>
                    </a:moveTo>
                    <a:lnTo>
                      <a:pt x="737006" y="719739"/>
                    </a:lnTo>
                    <a:lnTo>
                      <a:pt x="737006" y="133563"/>
                    </a:lnTo>
                    <a:lnTo>
                      <a:pt x="581985" y="255559"/>
                    </a:lnTo>
                    <a:lnTo>
                      <a:pt x="581985" y="145145"/>
                    </a:lnTo>
                    <a:lnTo>
                      <a:pt x="743544" y="12192"/>
                    </a:lnTo>
                    <a:lnTo>
                      <a:pt x="844494" y="12192"/>
                    </a:lnTo>
                    <a:lnTo>
                      <a:pt x="844494" y="719739"/>
                    </a:lnTo>
                    <a:lnTo>
                      <a:pt x="990600" y="719739"/>
                    </a:lnTo>
                    <a:lnTo>
                      <a:pt x="990600" y="826617"/>
                    </a:lnTo>
                    <a:lnTo>
                      <a:pt x="565541" y="826617"/>
                    </a:lnTo>
                    <a:cubicBezTo>
                      <a:pt x="565541" y="826617"/>
                      <a:pt x="565541" y="719739"/>
                      <a:pt x="565541" y="719739"/>
                    </a:cubicBezTo>
                    <a:close/>
                    <a:moveTo>
                      <a:pt x="345627" y="419100"/>
                    </a:moveTo>
                    <a:cubicBezTo>
                      <a:pt x="345627" y="343174"/>
                      <a:pt x="341757" y="282488"/>
                      <a:pt x="333938" y="237027"/>
                    </a:cubicBezTo>
                    <a:cubicBezTo>
                      <a:pt x="326105" y="191582"/>
                      <a:pt x="313822" y="158175"/>
                      <a:pt x="297088" y="136977"/>
                    </a:cubicBezTo>
                    <a:cubicBezTo>
                      <a:pt x="280339" y="115778"/>
                      <a:pt x="257556" y="105171"/>
                      <a:pt x="228737" y="105171"/>
                    </a:cubicBezTo>
                    <a:cubicBezTo>
                      <a:pt x="184845" y="105171"/>
                      <a:pt x="153847" y="129174"/>
                      <a:pt x="135712" y="177195"/>
                    </a:cubicBezTo>
                    <a:cubicBezTo>
                      <a:pt x="117591" y="225216"/>
                      <a:pt x="108478" y="305760"/>
                      <a:pt x="108478" y="419100"/>
                    </a:cubicBezTo>
                    <a:cubicBezTo>
                      <a:pt x="108478" y="528538"/>
                      <a:pt x="117683" y="608121"/>
                      <a:pt x="136215" y="657834"/>
                    </a:cubicBezTo>
                    <a:cubicBezTo>
                      <a:pt x="154625" y="707562"/>
                      <a:pt x="184845" y="732419"/>
                      <a:pt x="226847" y="732419"/>
                    </a:cubicBezTo>
                    <a:cubicBezTo>
                      <a:pt x="268163" y="732419"/>
                      <a:pt x="298277" y="707196"/>
                      <a:pt x="317296" y="656737"/>
                    </a:cubicBezTo>
                    <a:cubicBezTo>
                      <a:pt x="336209" y="606171"/>
                      <a:pt x="345627" y="527075"/>
                      <a:pt x="345627" y="419100"/>
                    </a:cubicBezTo>
                    <a:close/>
                    <a:moveTo>
                      <a:pt x="454593" y="419100"/>
                    </a:moveTo>
                    <a:cubicBezTo>
                      <a:pt x="454593" y="555955"/>
                      <a:pt x="435467" y="659907"/>
                      <a:pt x="397139" y="731199"/>
                    </a:cubicBezTo>
                    <a:cubicBezTo>
                      <a:pt x="358703" y="802614"/>
                      <a:pt x="301645" y="838200"/>
                      <a:pt x="225856" y="838200"/>
                    </a:cubicBezTo>
                    <a:cubicBezTo>
                      <a:pt x="75285" y="838200"/>
                      <a:pt x="0" y="698540"/>
                      <a:pt x="0" y="419100"/>
                    </a:cubicBezTo>
                    <a:cubicBezTo>
                      <a:pt x="0" y="322341"/>
                      <a:pt x="8321" y="243123"/>
                      <a:pt x="25161" y="181462"/>
                    </a:cubicBezTo>
                    <a:cubicBezTo>
                      <a:pt x="41910" y="119923"/>
                      <a:pt x="66568" y="74218"/>
                      <a:pt x="99060" y="44485"/>
                    </a:cubicBezTo>
                    <a:cubicBezTo>
                      <a:pt x="131658" y="14874"/>
                      <a:pt x="174848" y="0"/>
                      <a:pt x="228737" y="0"/>
                    </a:cubicBezTo>
                    <a:cubicBezTo>
                      <a:pt x="305409" y="0"/>
                      <a:pt x="362270" y="34244"/>
                      <a:pt x="399211" y="102854"/>
                    </a:cubicBezTo>
                    <a:cubicBezTo>
                      <a:pt x="436168" y="171465"/>
                      <a:pt x="454593" y="276880"/>
                      <a:pt x="454593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</p:grpSp>
      </p:grpSp>
      <p:grpSp>
        <p:nvGrpSpPr>
          <p:cNvPr id="12" name="Group 584"/>
          <p:cNvGrpSpPr/>
          <p:nvPr/>
        </p:nvGrpSpPr>
        <p:grpSpPr>
          <a:xfrm>
            <a:off x="9527704" y="5561330"/>
            <a:ext cx="9431655" cy="2593340"/>
            <a:chOff x="35623" y="266116"/>
            <a:chExt cx="9171028" cy="2593340"/>
          </a:xfrm>
        </p:grpSpPr>
        <p:sp>
          <p:nvSpPr>
            <p:cNvPr id="13" name="text 584"/>
            <p:cNvSpPr/>
            <p:nvPr/>
          </p:nvSpPr>
          <p:spPr>
            <a:xfrm>
              <a:off x="35623" y="266116"/>
              <a:ext cx="9171028" cy="259334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spc="660" dirty="0">
                  <a:sym typeface="+mn-ea"/>
                </a:rPr>
                <a:t>读写文本格式的数据</a:t>
              </a:r>
              <a:endParaRPr lang="en-US" altLang="zh-CN" sz="8800" spc="66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90" y="865505"/>
            <a:ext cx="13912850" cy="1014729"/>
            <a:chOff x="3866082" y="718355"/>
            <a:chExt cx="4074281" cy="50736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33061" y="718355"/>
              <a:ext cx="2737168" cy="507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sz="6000" spc="660" dirty="0">
                  <a:latin typeface="+mj-ea"/>
                  <a:ea typeface="+mj-ea"/>
                  <a:cs typeface="+mn-ea"/>
                  <a:sym typeface="+mn-ea"/>
                </a:rPr>
                <a:t>表格型数据读取的函数</a:t>
              </a:r>
              <a:endParaRPr lang="zh-CN" altLang="en-US" sz="6000" spc="660" dirty="0">
                <a:latin typeface="+mj-ea"/>
                <a:ea typeface="+mj-ea"/>
                <a:cs typeface="+mn-ea"/>
                <a:sym typeface="+mn-ea"/>
              </a:endParaRPr>
            </a:p>
          </p:txBody>
        </p:sp>
      </p:grpSp>
      <p:pic>
        <p:nvPicPr>
          <p:cNvPr id="2" name="图片 1" descr="7b0a20202020227069636672616d65646573223a20222670666d383432303732313635312626737074313131262662647431303026267764743235333226220a7d0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4127500" y="1889760"/>
            <a:ext cx="16515715" cy="11097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1445260"/>
            <a:chOff x="3866082" y="686922"/>
            <a:chExt cx="4074281" cy="72263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72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read_csv()/read_table</a:t>
              </a:r>
              <a:r>
                <a:rPr 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常用参数</a:t>
              </a:r>
              <a:endParaRPr lang="en-US" altLang="zh-CN" sz="4400" b="1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65" y="2496820"/>
            <a:ext cx="18150205" cy="9814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1445260"/>
            <a:chOff x="3866082" y="686922"/>
            <a:chExt cx="4074281" cy="72263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72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read_csv()/read_table</a:t>
              </a:r>
              <a:r>
                <a:rPr 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常用参数</a:t>
              </a:r>
              <a:endParaRPr lang="en-US" altLang="zh-CN" sz="4400" b="1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2" name="图片 1" descr="7b0a20202020227069636672616d65646573223a20222670666d383432303732313635312626737074313131262662647431303026267764743238323626220a7d0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3407410" y="2465705"/>
            <a:ext cx="17511395" cy="10025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1445260"/>
            <a:chOff x="3866082" y="686922"/>
            <a:chExt cx="4074281" cy="72263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72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read_csv()/read_table</a:t>
              </a:r>
              <a:r>
                <a:rPr lang="zh-CN" sz="4400" b="1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常用参数</a:t>
              </a:r>
              <a:endParaRPr lang="en-US" altLang="zh-CN" sz="4400" b="1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pic>
        <p:nvPicPr>
          <p:cNvPr id="3" name="图片 2" descr="7b0a20202020227069636672616d65646573223a20222670666d383432303732313635312626737074313131262662647431303026267764743235323326220a7d0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3683635" y="4705350"/>
            <a:ext cx="18166080" cy="4710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稻壳儿_答辩小姐姐作品_8"/>
          <p:cNvGrpSpPr/>
          <p:nvPr/>
        </p:nvGrpSpPr>
        <p:grpSpPr>
          <a:xfrm>
            <a:off x="5495256" y="736937"/>
            <a:ext cx="12359640" cy="922021"/>
            <a:chOff x="3866082" y="686922"/>
            <a:chExt cx="4074281" cy="46101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866082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292181" y="944107"/>
              <a:ext cx="648182" cy="0"/>
            </a:xfrm>
            <a:prstGeom prst="line">
              <a:avLst/>
            </a:prstGeom>
            <a:ln w="12700">
              <a:solidFill>
                <a:srgbClr val="4D7F8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96871" y="686922"/>
              <a:ext cx="2737168" cy="4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 spc="800">
                  <a:gradFill>
                    <a:gsLst>
                      <a:gs pos="0">
                        <a:srgbClr val="4D7F89"/>
                      </a:gs>
                      <a:gs pos="100000">
                        <a:srgbClr val="A2633C"/>
                      </a:gs>
                    </a:gsLst>
                    <a:lin ang="0" scaled="0"/>
                  </a:gradFill>
                  <a:latin typeface="杨任东竹石体-Regular" panose="02000000000000000000" pitchFamily="2" charset="-122"/>
                  <a:ea typeface="杨任东竹石体-Regular" panose="02000000000000000000" pitchFamily="2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na_values</a:t>
              </a:r>
              <a:r>
                <a:rPr lang="zh-CN" altLang="en-US" sz="5400" spc="66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参数</a:t>
              </a:r>
              <a:endParaRPr lang="zh-CN" altLang="en-US" sz="5400" spc="66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endParaRPr>
            </a:p>
          </p:txBody>
        </p:sp>
      </p:grpSp>
      <p:sp>
        <p:nvSpPr>
          <p:cNvPr id="2" name="文本框 1" descr="7b0a20202020227461726765744964223a202270726f636573734f6e6c696e6554657874426f78220a7d0a"/>
          <p:cNvSpPr txBox="1"/>
          <p:nvPr/>
        </p:nvSpPr>
        <p:spPr>
          <a:xfrm>
            <a:off x="5396865" y="4060825"/>
            <a:ext cx="16174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6" name="组合 25" descr="7b0a202020202274657874626f78223a20227b5c2263617465676f72795f69645c223a31303431302c5c2269645c223a32303334323032357d220a7d0a"/>
          <p:cNvGrpSpPr/>
          <p:nvPr/>
        </p:nvGrpSpPr>
        <p:grpSpPr>
          <a:xfrm>
            <a:off x="3119004" y="3689985"/>
            <a:ext cx="18269738" cy="7994249"/>
            <a:chOff x="4479" y="3510"/>
            <a:chExt cx="10336" cy="3574"/>
          </a:xfrm>
        </p:grpSpPr>
        <p:sp>
          <p:nvSpPr>
            <p:cNvPr id="27" name="矩形 26"/>
            <p:cNvSpPr/>
            <p:nvPr/>
          </p:nvSpPr>
          <p:spPr>
            <a:xfrm>
              <a:off x="4479" y="3510"/>
              <a:ext cx="10336" cy="3366"/>
            </a:xfrm>
            <a:prstGeom prst="rect">
              <a:avLst/>
            </a:prstGeom>
            <a:noFill/>
            <a:ln w="25400">
              <a:solidFill>
                <a:srgbClr val="F2D1B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单圆角矩形 27"/>
            <p:cNvSpPr/>
            <p:nvPr/>
          </p:nvSpPr>
          <p:spPr>
            <a:xfrm flipV="1">
              <a:off x="4672" y="3746"/>
              <a:ext cx="9901" cy="3338"/>
            </a:xfrm>
            <a:prstGeom prst="round1Rect">
              <a:avLst/>
            </a:prstGeom>
            <a:solidFill>
              <a:srgbClr val="FDF5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846" y="4186"/>
              <a:ext cx="349" cy="349"/>
            </a:xfrm>
            <a:prstGeom prst="ellipse">
              <a:avLst/>
            </a:prstGeom>
            <a:solidFill>
              <a:srgbClr val="ECB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277" y="4129"/>
              <a:ext cx="9149" cy="29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4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na_values的作用： 可以将某值（所有数据中等于该值的数据）填充为空</a:t>
              </a:r>
              <a:endParaRPr lang="zh-CN" altLang="en-US" sz="4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4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​        默认情况下，pandas会认为空字符串，还有一系列长得像NaN,长得像null的字符串是缺失值。如果我们想要补充一些自定义的等同于缺失的值，就可以给na_values参数传值。它接受的数据类型有标量（数字），字符串，列表，字典</a:t>
              </a:r>
              <a:endPara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4000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5" name="Group 57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76" name="Group 57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0" name="graph 600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599" name="graph 599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43641" y="826663"/>
                    </a:moveTo>
                    <a:lnTo>
                      <a:pt x="543641" y="733546"/>
                    </a:lnTo>
                    <a:cubicBezTo>
                      <a:pt x="559399" y="688863"/>
                      <a:pt x="581680" y="644911"/>
                      <a:pt x="610605" y="601812"/>
                    </a:cubicBezTo>
                    <a:cubicBezTo>
                      <a:pt x="639531" y="558591"/>
                      <a:pt x="678164" y="512338"/>
                      <a:pt x="726612" y="463052"/>
                    </a:cubicBezTo>
                    <a:cubicBezTo>
                      <a:pt x="784753" y="403677"/>
                      <a:pt x="823188" y="357789"/>
                      <a:pt x="841811" y="325495"/>
                    </a:cubicBezTo>
                    <a:cubicBezTo>
                      <a:pt x="860541" y="293080"/>
                      <a:pt x="869944" y="261640"/>
                      <a:pt x="869944" y="231282"/>
                    </a:cubicBezTo>
                    <a:cubicBezTo>
                      <a:pt x="869944" y="191947"/>
                      <a:pt x="860938" y="161589"/>
                      <a:pt x="843000" y="140223"/>
                    </a:cubicBezTo>
                    <a:cubicBezTo>
                      <a:pt x="825078" y="118734"/>
                      <a:pt x="799810" y="108051"/>
                      <a:pt x="767120" y="108051"/>
                    </a:cubicBezTo>
                    <a:cubicBezTo>
                      <a:pt x="704225" y="108051"/>
                      <a:pt x="668456" y="149580"/>
                      <a:pt x="659648" y="232379"/>
                    </a:cubicBezTo>
                    <a:lnTo>
                      <a:pt x="550285" y="223144"/>
                    </a:lnTo>
                    <a:cubicBezTo>
                      <a:pt x="556915" y="152979"/>
                      <a:pt x="578815" y="98221"/>
                      <a:pt x="616061" y="59009"/>
                    </a:cubicBezTo>
                    <a:cubicBezTo>
                      <a:pt x="653308" y="19674"/>
                      <a:pt x="702838" y="0"/>
                      <a:pt x="764743" y="0"/>
                    </a:cubicBezTo>
                    <a:cubicBezTo>
                      <a:pt x="832698" y="0"/>
                      <a:pt x="885504" y="19796"/>
                      <a:pt x="923437" y="59253"/>
                    </a:cubicBezTo>
                    <a:cubicBezTo>
                      <a:pt x="961278" y="98831"/>
                      <a:pt x="980206" y="154548"/>
                      <a:pt x="980206" y="226664"/>
                    </a:cubicBezTo>
                    <a:cubicBezTo>
                      <a:pt x="980206" y="260543"/>
                      <a:pt x="974857" y="292227"/>
                      <a:pt x="963960" y="321731"/>
                    </a:cubicBezTo>
                    <a:cubicBezTo>
                      <a:pt x="953155" y="351236"/>
                      <a:pt x="937503" y="380253"/>
                      <a:pt x="917097" y="409026"/>
                    </a:cubicBezTo>
                    <a:cubicBezTo>
                      <a:pt x="896599" y="437677"/>
                      <a:pt x="863315" y="474832"/>
                      <a:pt x="817153" y="520232"/>
                    </a:cubicBezTo>
                    <a:cubicBezTo>
                      <a:pt x="736610" y="598535"/>
                      <a:pt x="686485" y="663488"/>
                      <a:pt x="666673" y="715091"/>
                    </a:cubicBezTo>
                    <a:lnTo>
                      <a:pt x="990600" y="715091"/>
                    </a:lnTo>
                    <a:lnTo>
                      <a:pt x="990600" y="826663"/>
                    </a:lnTo>
                    <a:cubicBezTo>
                      <a:pt x="990600" y="826663"/>
                      <a:pt x="543641" y="826663"/>
                      <a:pt x="543641" y="826663"/>
                    </a:cubicBezTo>
                    <a:close/>
                    <a:moveTo>
                      <a:pt x="347014" y="419100"/>
                    </a:moveTo>
                    <a:cubicBezTo>
                      <a:pt x="347014" y="343220"/>
                      <a:pt x="343052" y="282519"/>
                      <a:pt x="335219" y="236982"/>
                    </a:cubicBezTo>
                    <a:cubicBezTo>
                      <a:pt x="327294" y="191582"/>
                      <a:pt x="315010" y="158191"/>
                      <a:pt x="298170" y="136946"/>
                    </a:cubicBezTo>
                    <a:cubicBezTo>
                      <a:pt x="281330" y="115824"/>
                      <a:pt x="258546" y="105262"/>
                      <a:pt x="229621" y="105262"/>
                    </a:cubicBezTo>
                    <a:cubicBezTo>
                      <a:pt x="185547" y="105262"/>
                      <a:pt x="154442" y="129174"/>
                      <a:pt x="136215" y="177134"/>
                    </a:cubicBezTo>
                    <a:cubicBezTo>
                      <a:pt x="117988" y="225216"/>
                      <a:pt x="108874" y="305821"/>
                      <a:pt x="108874" y="419100"/>
                    </a:cubicBezTo>
                    <a:cubicBezTo>
                      <a:pt x="108874" y="528614"/>
                      <a:pt x="118186" y="608136"/>
                      <a:pt x="136702" y="657910"/>
                    </a:cubicBezTo>
                    <a:cubicBezTo>
                      <a:pt x="155234" y="707562"/>
                      <a:pt x="185547" y="732449"/>
                      <a:pt x="227746" y="732449"/>
                    </a:cubicBezTo>
                    <a:cubicBezTo>
                      <a:pt x="269153" y="732449"/>
                      <a:pt x="299450" y="707196"/>
                      <a:pt x="318485" y="656691"/>
                    </a:cubicBezTo>
                    <a:cubicBezTo>
                      <a:pt x="337505" y="606186"/>
                      <a:pt x="347014" y="527029"/>
                      <a:pt x="347014" y="419100"/>
                    </a:cubicBezTo>
                    <a:close/>
                    <a:moveTo>
                      <a:pt x="456377" y="419100"/>
                    </a:moveTo>
                    <a:cubicBezTo>
                      <a:pt x="456377" y="555924"/>
                      <a:pt x="437159" y="659968"/>
                      <a:pt x="398617" y="731245"/>
                    </a:cubicBezTo>
                    <a:cubicBezTo>
                      <a:pt x="360090" y="802629"/>
                      <a:pt x="302834" y="838200"/>
                      <a:pt x="226755" y="838200"/>
                    </a:cubicBezTo>
                    <a:cubicBezTo>
                      <a:pt x="75590" y="838200"/>
                      <a:pt x="0" y="698586"/>
                      <a:pt x="0" y="419100"/>
                    </a:cubicBezTo>
                    <a:cubicBezTo>
                      <a:pt x="0" y="322341"/>
                      <a:pt x="8427" y="243184"/>
                      <a:pt x="25267" y="181508"/>
                    </a:cubicBezTo>
                    <a:cubicBezTo>
                      <a:pt x="42001" y="119832"/>
                      <a:pt x="66766" y="74173"/>
                      <a:pt x="99456" y="44561"/>
                    </a:cubicBezTo>
                    <a:cubicBezTo>
                      <a:pt x="132146" y="14813"/>
                      <a:pt x="175534" y="0"/>
                      <a:pt x="229621" y="0"/>
                    </a:cubicBezTo>
                    <a:cubicBezTo>
                      <a:pt x="306598" y="0"/>
                      <a:pt x="363656" y="34350"/>
                      <a:pt x="400705" y="102961"/>
                    </a:cubicBezTo>
                    <a:cubicBezTo>
                      <a:pt x="437845" y="171556"/>
                      <a:pt x="456377" y="276926"/>
                      <a:pt x="456377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4" name="text 40"/>
          <p:cNvSpPr/>
          <p:nvPr/>
        </p:nvSpPr>
        <p:spPr>
          <a:xfrm>
            <a:off x="9378620" y="6178625"/>
            <a:ext cx="13571161" cy="1347470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numCol="1" anchor="ctr">
            <a:spAutoFit/>
          </a:bodyPr>
          <a:lstStyle>
            <a:lvl1pPr algn="l">
              <a:lnSpc>
                <a:spcPct val="92000"/>
              </a:lnSpc>
              <a:defRPr spc="660">
                <a:solidFill>
                  <a:srgbClr val="404040">
                    <a:alpha val="100000"/>
                  </a:srgbClr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  <a:sym typeface="文泉驿微米黑" panose="020B0606030804020204" charset="-122"/>
              </a:defRPr>
            </a:lvl1pPr>
          </a:lstStyle>
          <a:p>
            <a:pPr>
              <a:defRPr sz="2400" spc="0"/>
            </a:pPr>
            <a:r>
              <a:rPr lang="zh-CN" altLang="en-US" sz="8800" spc="660" dirty="0">
                <a:sym typeface="+mn-ea"/>
              </a:rPr>
              <a:t>逐块读取文本文件</a:t>
            </a:r>
            <a:endParaRPr lang="zh-CN" altLang="zh-CN" sz="8800" spc="66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9710_5*l_h_i*1_1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9710_5*l_h_i*1_3_3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6"/>
  <p:tag name="KSO_WM_UNIT_ID" val="diagram20181212_5*l_h_i*1_2_3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1212_5*l_h_i*1_2_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81212_5*l_h_i*1_2_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181212_5*l_h_i*1_2_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181212_5*l_h_i*1_2_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181212_5*l_h_i*1_2_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9"/>
  <p:tag name="KSO_WM_UNIT_ID" val="diagram20181212_5*l_h_i*1_2_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SUBTYPE" val="a"/>
  <p:tag name="KSO_WM_UNIT_PRESET_TEXT" val="请在这里输入您的内容文字请在这里输入您的内容文字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81212_5*l_h_f*1_2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1212_5*l_h_i*1_3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5"/>
  <p:tag name="KSO_WM_UNIT_ID" val="diagram20181212_5*l_h_i*1_3_2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169710_5*l_h_i*1_3_5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5"/>
  <p:tag name="KSO_WM_UNIT_ID" val="diagram20181212_5*l_h_i*1_3_3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0"/>
  <p:tag name="KSO_WM_UNIT_ID" val="diagram20181212_5*l_h_i*1_3_1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1"/>
  <p:tag name="KSO_WM_UNIT_ID" val="diagram20181212_5*l_h_i*1_3_1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3"/>
  <p:tag name="KSO_WM_UNIT_ID" val="diagram20181212_5*l_h_i*1_3_1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4"/>
  <p:tag name="KSO_WM_UNIT_ID" val="diagram20181212_5*l_h_i*1_3_1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5"/>
  <p:tag name="KSO_WM_UNIT_ID" val="diagram20181212_5*l_h_i*1_3_1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7"/>
  <p:tag name="KSO_WM_UNIT_ID" val="diagram20181212_5*l_h_i*1_3_1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1"/>
  <p:tag name="KSO_WM_UNIT_ID" val="diagram20181212_5*l_h_i*1_3_3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8"/>
  <p:tag name="KSO_WM_UNIT_ID" val="diagram20181212_5*l_h_i*1_3_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8"/>
  <p:tag name="KSO_WM_UNIT_ID" val="diagram20181212_5*l_h_i*1_3_1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VALUE" val="169*13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69710_5*l_h_x*1_3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9"/>
  <p:tag name="KSO_WM_UNIT_ID" val="diagram20181212_5*l_h_i*1_3_1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0"/>
  <p:tag name="KSO_WM_UNIT_ID" val="diagram20181212_5*l_h_i*1_3_2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1"/>
  <p:tag name="KSO_WM_UNIT_ID" val="diagram20181212_5*l_h_i*1_3_2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2"/>
  <p:tag name="KSO_WM_UNIT_ID" val="diagram20181212_5*l_h_i*1_3_2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4"/>
  <p:tag name="KSO_WM_UNIT_ID" val="diagram20181212_5*l_h_i*1_3_2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181212_5*l_h_i*1_3_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6"/>
  <p:tag name="KSO_WM_UNIT_ID" val="diagram20181212_5*l_h_i*1_3_1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6"/>
  <p:tag name="KSO_WM_UNIT_ID" val="diagram20181212_5*l_h_i*1_3_2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7"/>
  <p:tag name="KSO_WM_UNIT_ID" val="diagram20181212_5*l_h_i*1_3_2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8"/>
  <p:tag name="KSO_WM_UNIT_ID" val="diagram20181212_5*l_h_i*1_3_2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9710_5*l_h_a*1_3_1"/>
  <p:tag name="KSO_WM_TEMPLATE_CATEGORY" val="diagram"/>
  <p:tag name="KSO_WM_TEMPLATE_INDEX" val="20169710"/>
  <p:tag name="KSO_WM_UNIT_LAYERLEVEL" val="1_1_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9"/>
  <p:tag name="KSO_WM_UNIT_ID" val="diagram20181212_5*l_h_i*1_3_2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0"/>
  <p:tag name="KSO_WM_UNIT_ID" val="diagram20181212_5*l_h_i*1_3_3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2"/>
  <p:tag name="KSO_WM_UNIT_ID" val="diagram20181212_5*l_h_i*1_3_1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3"/>
  <p:tag name="KSO_WM_UNIT_ID" val="diagram20181212_5*l_h_i*1_3_2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2"/>
  <p:tag name="KSO_WM_UNIT_ID" val="diagram20181212_5*l_h_i*1_3_3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3"/>
  <p:tag name="KSO_WM_UNIT_ID" val="diagram20181212_5*l_h_i*1_3_3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4"/>
  <p:tag name="KSO_WM_UNIT_ID" val="diagram20181212_5*l_h_i*1_3_3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6"/>
  <p:tag name="KSO_WM_UNIT_ID" val="diagram20181212_5*l_h_i*1_3_3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1212_5*l_h_i*1_3_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81212_5*l_h_i*1_3_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169710_5*l_h_i*1_3_4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181212_5*l_h_i*1_3_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6"/>
  <p:tag name="KSO_WM_UNIT_ID" val="diagram20181212_5*l_h_i*1_3_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181212_5*l_h_i*1_3_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9"/>
  <p:tag name="KSO_WM_UNIT_ID" val="diagram20181212_5*l_h_i*1_3_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SUBTYPE" val="a"/>
  <p:tag name="KSO_WM_UNIT_PRESET_TEXT" val="请在这里输入您的内容文字请在这里输入您的内容文字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81212_5*l_h_f*1_3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81212_5*l_h_i*1_4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7"/>
  <p:tag name="KSO_WM_UNIT_ID" val="diagram20181212_5*l_h_i*1_4_2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7"/>
  <p:tag name="KSO_WM_UNIT_ID" val="diagram20181212_5*l_h_i*1_4_3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3"/>
  <p:tag name="KSO_WM_UNIT_ID" val="diagram20181212_5*l_h_i*1_4_1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4"/>
  <p:tag name="KSO_WM_UNIT_ID" val="diagram20181212_5*l_h_i*1_4_1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69710_5*l_h_i*1_5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LINE_FORE_SCHEMECOLOR_INDEX" val="9"/>
  <p:tag name="KSO_WM_UNIT_LINE_FILL_TYPE" val="2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5"/>
  <p:tag name="KSO_WM_UNIT_ID" val="diagram20181212_5*l_h_i*1_4_1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7"/>
  <p:tag name="KSO_WM_UNIT_ID" val="diagram20181212_5*l_h_i*1_4_1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8"/>
  <p:tag name="KSO_WM_UNIT_ID" val="diagram20181212_5*l_h_i*1_4_1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9"/>
  <p:tag name="KSO_WM_UNIT_ID" val="diagram20181212_5*l_h_i*1_4_1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3"/>
  <p:tag name="KSO_WM_UNIT_ID" val="diagram20181212_5*l_h_i*1_4_3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8"/>
  <p:tag name="KSO_WM_UNIT_ID" val="diagram20181212_5*l_h_i*1_4_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0"/>
  <p:tag name="KSO_WM_UNIT_ID" val="diagram20181212_5*l_h_i*1_4_2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1"/>
  <p:tag name="KSO_WM_UNIT_ID" val="diagram20181212_5*l_h_i*1_4_2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2"/>
  <p:tag name="KSO_WM_UNIT_ID" val="diagram20181212_5*l_h_i*1_4_2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4"/>
  <p:tag name="KSO_WM_UNIT_ID" val="diagram20181212_5*l_h_i*1_4_2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69710_5*l_h_i*1_5_2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5"/>
  <p:tag name="KSO_WM_UNIT_ID" val="diagram20181212_5*l_h_i*1_4_2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6"/>
  <p:tag name="KSO_WM_UNIT_ID" val="diagram20181212_5*l_h_i*1_4_2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181212_5*l_h_i*1_4_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6"/>
  <p:tag name="KSO_WM_UNIT_ID" val="diagram20181212_5*l_h_i*1_4_1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8"/>
  <p:tag name="KSO_WM_UNIT_ID" val="diagram20181212_5*l_h_i*1_4_2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9"/>
  <p:tag name="KSO_WM_UNIT_ID" val="diagram20181212_5*l_h_i*1_4_2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0"/>
  <p:tag name="KSO_WM_UNIT_ID" val="diagram20181212_5*l_h_i*1_4_3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1"/>
  <p:tag name="KSO_WM_UNIT_ID" val="diagram20181212_5*l_h_i*1_4_3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2"/>
  <p:tag name="KSO_WM_UNIT_ID" val="diagram20181212_5*l_h_i*1_4_3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2"/>
  <p:tag name="KSO_WM_UNIT_ID" val="diagram20181212_5*l_h_i*1_4_1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169710_5*l_h_i*1_5_3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3"/>
  <p:tag name="KSO_WM_UNIT_ID" val="diagram20181212_5*l_h_i*1_4_2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4"/>
  <p:tag name="KSO_WM_UNIT_ID" val="diagram20181212_5*l_h_i*1_4_3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5"/>
  <p:tag name="KSO_WM_UNIT_ID" val="diagram20181212_5*l_h_i*1_4_3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6"/>
  <p:tag name="KSO_WM_UNIT_ID" val="diagram20181212_5*l_h_i*1_4_3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8"/>
  <p:tag name="KSO_WM_UNIT_ID" val="diagram20181212_5*l_h_i*1_4_3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81212_5*l_h_i*1_4_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81212_5*l_h_i*1_4_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5"/>
  <p:tag name="KSO_WM_UNIT_ID" val="diagram20181212_5*l_h_i*1_4_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6"/>
  <p:tag name="KSO_WM_UNIT_ID" val="diagram20181212_5*l_h_i*1_4_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7"/>
  <p:tag name="KSO_WM_UNIT_ID" val="diagram20181212_5*l_h_i*1_4_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4"/>
  <p:tag name="KSO_WM_UNIT_ID" val="diagram20169710_5*l_h_i*1_5_4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9"/>
  <p:tag name="KSO_WM_UNIT_ID" val="diagram20181212_5*l_h_i*1_4_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0"/>
  <p:tag name="KSO_WM_UNIT_ID" val="diagram20181212_5*l_h_i*1_4_1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1"/>
  <p:tag name="KSO_WM_UNIT_ID" val="diagram20181212_5*l_h_i*1_4_1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83.xml><?xml version="1.0" encoding="utf-8"?>
<p:tagLst xmlns:p="http://schemas.openxmlformats.org/presentationml/2006/main">
  <p:tag name="KSO_WM_UNIT_SUBTYPE" val="a"/>
  <p:tag name="KSO_WM_UNIT_PRESET_TEXT" val="请在这里输入您的内容文字请在这里输入您的内容文字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81212_5*l_h_f*1_4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81212_5*l_h_i*1_5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5"/>
  <p:tag name="KSO_WM_UNIT_ID" val="diagram20181212_5*l_h_i*1_5_2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5"/>
  <p:tag name="KSO_WM_UNIT_ID" val="diagram20181212_5*l_h_i*1_5_3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0"/>
  <p:tag name="KSO_WM_UNIT_ID" val="diagram20181212_5*l_h_i*1_5_1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1"/>
  <p:tag name="KSO_WM_UNIT_ID" val="diagram20181212_5*l_h_i*1_5_1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3"/>
  <p:tag name="KSO_WM_UNIT_ID" val="diagram20181212_5*l_h_i*1_5_1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VALUE" val="159*15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169710_5*l_h_x*1_5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4"/>
  <p:tag name="KSO_WM_UNIT_ID" val="diagram20181212_5*l_h_i*1_5_1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5"/>
  <p:tag name="KSO_WM_UNIT_ID" val="diagram20181212_5*l_h_i*1_5_1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7"/>
  <p:tag name="KSO_WM_UNIT_ID" val="diagram20181212_5*l_h_i*1_5_1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1"/>
  <p:tag name="KSO_WM_UNIT_ID" val="diagram20181212_5*l_h_i*1_5_3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8"/>
  <p:tag name="KSO_WM_UNIT_ID" val="diagram20181212_5*l_h_i*1_5_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8"/>
  <p:tag name="KSO_WM_UNIT_ID" val="diagram20181212_5*l_h_i*1_5_1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9"/>
  <p:tag name="KSO_WM_UNIT_ID" val="diagram20181212_5*l_h_i*1_5_1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0"/>
  <p:tag name="KSO_WM_UNIT_ID" val="diagram20181212_5*l_h_i*1_5_2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1"/>
  <p:tag name="KSO_WM_UNIT_ID" val="diagram20181212_5*l_h_i*1_5_2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2"/>
  <p:tag name="KSO_WM_UNIT_ID" val="diagram20181212_5*l_h_i*1_5_2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9710_5*l_h_i*1_1_2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169710_5*l_h_a*1_5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4"/>
  <p:tag name="KSO_WM_UNIT_ID" val="diagram20181212_5*l_h_i*1_5_2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4"/>
  <p:tag name="KSO_WM_UNIT_ID" val="diagram20181212_5*l_h_i*1_5_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6"/>
  <p:tag name="KSO_WM_UNIT_ID" val="diagram20181212_5*l_h_i*1_5_1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6"/>
  <p:tag name="KSO_WM_UNIT_ID" val="diagram20181212_5*l_h_i*1_5_2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7"/>
  <p:tag name="KSO_WM_UNIT_ID" val="diagram20181212_5*l_h_i*1_5_2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8"/>
  <p:tag name="KSO_WM_UNIT_ID" val="diagram20181212_5*l_h_i*1_5_2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9"/>
  <p:tag name="KSO_WM_UNIT_ID" val="diagram20181212_5*l_h_i*1_5_2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0"/>
  <p:tag name="KSO_WM_UNIT_ID" val="diagram20181212_5*l_h_i*1_5_3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2"/>
  <p:tag name="KSO_WM_UNIT_ID" val="diagram20181212_5*l_h_i*1_5_1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3"/>
  <p:tag name="KSO_WM_UNIT_ID" val="diagram20181212_5*l_h_i*1_5_2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5"/>
  <p:tag name="KSO_WM_UNIT_ID" val="diagram20169710_5*l_h_i*1_5_5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2"/>
  <p:tag name="KSO_WM_UNIT_ID" val="diagram20181212_5*l_h_i*1_5_3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3"/>
  <p:tag name="KSO_WM_UNIT_ID" val="diagram20181212_5*l_h_i*1_5_3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4"/>
  <p:tag name="KSO_WM_UNIT_ID" val="diagram20181212_5*l_h_i*1_5_3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6"/>
  <p:tag name="KSO_WM_UNIT_ID" val="diagram20181212_5*l_h_i*1_5_3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81212_5*l_h_i*1_5_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181212_5*l_h_i*1_5_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5"/>
  <p:tag name="KSO_WM_UNIT_ID" val="diagram20181212_5*l_h_i*1_5_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6"/>
  <p:tag name="KSO_WM_UNIT_ID" val="diagram20181212_5*l_h_i*1_5_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7"/>
  <p:tag name="KSO_WM_UNIT_ID" val="diagram20181212_5*l_h_i*1_5_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9"/>
  <p:tag name="KSO_WM_UNIT_ID" val="diagram20181212_5*l_h_i*1_5_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9710_5*l_h_i*1_2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20.xml><?xml version="1.0" encoding="utf-8"?>
<p:tagLst xmlns:p="http://schemas.openxmlformats.org/presentationml/2006/main">
  <p:tag name="KSO_WM_UNIT_SUBTYPE" val="a"/>
  <p:tag name="KSO_WM_UNIT_PRESET_TEXT" val="请在这里输入您的内容文字请在这里输入您的内容文字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81212_5*l_h_f*1_5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DOC_GUID" val="{b18b00ed-f67c-4ac2-8842-79c7653fae64}"/>
  <p:tag name="COMMONDATA" val="eyJoZGlkIjoiN2YzNjBkOTgyNWQ1YTMxYzM3MzMwNWFiODNmOWIzYWMifQ=="/>
  <p:tag name="KSO_WPP_MARK_KEY" val="c8fe6b7f-2ab1-4aa3-9f8c-e3c9f244d52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169710_5*l_h_i*1_2_5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9710_5*l_h_i*1_2_2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9710_5*l_h_i*1_2_3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6.xml><?xml version="1.0" encoding="utf-8"?>
<p:tagLst xmlns:p="http://schemas.openxmlformats.org/presentationml/2006/main">
  <p:tag name="KSO_WM_UNIT_VALUE" val="137*1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69710_5*l_h_x*1_2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9710_5*l_h_a*1_2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169710_5*l_h_i*1_2_4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9710_5*l_h_i*1_4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LINE_FORE_SCHEMECOLOR_INDEX" val="10"/>
  <p:tag name="KSO_WM_UNIT_LINE_FILL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9710_5*l_h_i*1_1_3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5"/>
  <p:tag name="KSO_WM_UNIT_ID" val="diagram20169710_5*l_h_i*1_4_5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9710_5*l_h_i*1_4_2"/>
  <p:tag name="KSO_WM_TEMPLATE_CATEGORY" val="diagram"/>
  <p:tag name="KSO_WM_TEMPLATE_INDEX" val="20169710"/>
  <p:tag name="KSO_WM_UNIT_LAYERLEVEL" val="1_1_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69710_5*l_h_i*1_4_3"/>
  <p:tag name="KSO_WM_TEMPLATE_CATEGORY" val="diagram"/>
  <p:tag name="KSO_WM_TEMPLATE_INDEX" val="20169710"/>
  <p:tag name="KSO_WM_UNIT_LAYERLEVEL" val="1_1_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VALUE" val="161*16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169710_5*l_h_x*1_4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9710_5*l_h_a*1_4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169710_5*l_h_i*1_4_4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070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DIAGRAM_GROUP_CODE" val="l1_1"/>
  <p:tag name="KSO_WM_UNIT_ID" val="diagram20169070_5*a*1"/>
  <p:tag name="KSO_WM_UNIT_PRESET_TEXT" val="公司项目进程情况介绍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070"/>
  <p:tag name="KSO_WM_UNIT_TYPE" val="f"/>
  <p:tag name="KSO_WM_UNIT_INDEX" val="1"/>
  <p:tag name="KSO_WM_UNIT_LAYERLEVEL" val="1"/>
  <p:tag name="KSO_WM_UNIT_VALUE" val="10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l1_1"/>
  <p:tag name="KSO_WM_UNIT_ID" val="diagram20169070_5*f*1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1212_5*l_h_i*1_1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0"/>
  <p:tag name="KSO_WM_UNIT_ID" val="diagram20181212_5*l_h_i*1_1_2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169710_5*l_h_i*1_1_4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1"/>
  <p:tag name="KSO_WM_UNIT_ID" val="diagram20181212_5*l_h_i*1_1_3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181212_5*l_h_i*1_1_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181212_5*l_h_i*1_1_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181212_5*l_h_i*1_1_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9"/>
  <p:tag name="KSO_WM_UNIT_ID" val="diagram20181212_5*l_h_i*1_1_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0"/>
  <p:tag name="KSO_WM_UNIT_ID" val="diagram20181212_5*l_h_i*1_1_1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1"/>
  <p:tag name="KSO_WM_UNIT_ID" val="diagram20181212_5*l_h_i*1_1_1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7"/>
  <p:tag name="KSO_WM_UNIT_ID" val="diagram20181212_5*l_h_i*1_1_2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8"/>
  <p:tag name="KSO_WM_UNIT_ID" val="diagram20181212_5*l_h_i*1_1_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3"/>
  <p:tag name="KSO_WM_UNIT_ID" val="diagram20181212_5*l_h_i*1_1_1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VALUE" val="155*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69710_5*l_h_x*1_1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4"/>
  <p:tag name="KSO_WM_UNIT_ID" val="diagram20181212_5*l_h_i*1_1_1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5"/>
  <p:tag name="KSO_WM_UNIT_ID" val="diagram20181212_5*l_h_i*1_1_1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7"/>
  <p:tag name="KSO_WM_UNIT_ID" val="diagram20181212_5*l_h_i*1_1_1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8"/>
  <p:tag name="KSO_WM_UNIT_ID" val="diagram20181212_5*l_h_i*1_1_1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9"/>
  <p:tag name="KSO_WM_UNIT_ID" val="diagram20181212_5*l_h_i*1_1_1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181212_5*l_h_i*1_1_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6"/>
  <p:tag name="KSO_WM_UNIT_ID" val="diagram20181212_5*l_h_i*1_1_1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1"/>
  <p:tag name="KSO_WM_UNIT_ID" val="diagram20181212_5*l_h_i*1_1_2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2"/>
  <p:tag name="KSO_WM_UNIT_ID" val="diagram20181212_5*l_h_i*1_1_2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4"/>
  <p:tag name="KSO_WM_UNIT_ID" val="diagram20181212_5*l_h_i*1_1_2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9710_5*l_h_a*1_1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5"/>
  <p:tag name="KSO_WM_UNIT_ID" val="diagram20181212_5*l_h_i*1_1_2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6"/>
  <p:tag name="KSO_WM_UNIT_ID" val="diagram20181212_5*l_h_i*1_1_2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2"/>
  <p:tag name="KSO_WM_UNIT_ID" val="diagram20181212_5*l_h_i*1_1_1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3"/>
  <p:tag name="KSO_WM_UNIT_ID" val="diagram20181212_5*l_h_i*1_1_2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8"/>
  <p:tag name="KSO_WM_UNIT_ID" val="diagram20181212_5*l_h_i*1_1_2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9"/>
  <p:tag name="KSO_WM_UNIT_ID" val="diagram20181212_5*l_h_i*1_1_2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0"/>
  <p:tag name="KSO_WM_UNIT_ID" val="diagram20181212_5*l_h_i*1_1_3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2"/>
  <p:tag name="KSO_WM_UNIT_ID" val="diagram20181212_5*l_h_i*1_1_3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1212_5*l_h_i*1_1_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3"/>
  <p:tag name="KSO_WM_UNIT_ID" val="diagram20181212_5*l_h_i*1_1_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169710_5*l_h_i*1_1_5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70.xml><?xml version="1.0" encoding="utf-8"?>
<p:tagLst xmlns:p="http://schemas.openxmlformats.org/presentationml/2006/main">
  <p:tag name="KSO_WM_UNIT_SUBTYPE" val="a"/>
  <p:tag name="KSO_WM_UNIT_PRESET_TEXT" val="请在这里输入您的内容文字请在这里输入您的内容文字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1212_5*l_h_f*1_1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1212_5*l_h_i*1_2_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5"/>
  <p:tag name="KSO_WM_UNIT_ID" val="diagram20181212_5*l_h_i*1_2_2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5"/>
  <p:tag name="KSO_WM_UNIT_ID" val="diagram20181212_5*l_h_i*1_2_3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0"/>
  <p:tag name="KSO_WM_UNIT_ID" val="diagram20181212_5*l_h_i*1_2_1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1"/>
  <p:tag name="KSO_WM_UNIT_ID" val="diagram20181212_5*l_h_i*1_2_1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3"/>
  <p:tag name="KSO_WM_UNIT_ID" val="diagram20181212_5*l_h_i*1_2_1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4"/>
  <p:tag name="KSO_WM_UNIT_ID" val="diagram20181212_5*l_h_i*1_2_1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5"/>
  <p:tag name="KSO_WM_UNIT_ID" val="diagram20181212_5*l_h_i*1_2_15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7"/>
  <p:tag name="KSO_WM_UNIT_ID" val="diagram20181212_5*l_h_i*1_2_1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9710_5*l_h_i*1_3_1"/>
  <p:tag name="KSO_WM_TEMPLATE_CATEGORY" val="diagram"/>
  <p:tag name="KSO_WM_TEMPLATE_INDEX" val="20169710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1"/>
  <p:tag name="KSO_WM_UNIT_ID" val="diagram20181212_5*l_h_i*1_2_3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8"/>
  <p:tag name="KSO_WM_UNIT_ID" val="diagram20181212_5*l_h_i*1_2_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8"/>
  <p:tag name="KSO_WM_UNIT_ID" val="diagram20181212_5*l_h_i*1_2_1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9"/>
  <p:tag name="KSO_WM_UNIT_ID" val="diagram20181212_5*l_h_i*1_2_1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0"/>
  <p:tag name="KSO_WM_UNIT_ID" val="diagram20181212_5*l_h_i*1_2_2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1"/>
  <p:tag name="KSO_WM_UNIT_ID" val="diagram20181212_5*l_h_i*1_2_21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2"/>
  <p:tag name="KSO_WM_UNIT_ID" val="diagram20181212_5*l_h_i*1_2_2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4"/>
  <p:tag name="KSO_WM_UNIT_ID" val="diagram20181212_5*l_h_i*1_2_2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181212_5*l_h_i*1_2_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6"/>
  <p:tag name="KSO_WM_UNIT_ID" val="diagram20181212_5*l_h_i*1_2_1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9710_5*l_h_i*1_3_2"/>
  <p:tag name="KSO_WM_TEMPLATE_CATEGORY" val="diagram"/>
  <p:tag name="KSO_WM_TEMPLATE_INDEX" val="20169710"/>
  <p:tag name="KSO_WM_UNIT_LAYERLEVEL" val="1_1_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6"/>
  <p:tag name="KSO_WM_UNIT_ID" val="diagram20181212_5*l_h_i*1_2_26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7"/>
  <p:tag name="KSO_WM_UNIT_ID" val="diagram20181212_5*l_h_i*1_2_27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8"/>
  <p:tag name="KSO_WM_UNIT_ID" val="diagram20181212_5*l_h_i*1_2_28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9"/>
  <p:tag name="KSO_WM_UNIT_ID" val="diagram20181212_5*l_h_i*1_2_29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0"/>
  <p:tag name="KSO_WM_UNIT_ID" val="diagram20181212_5*l_h_i*1_2_30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2"/>
  <p:tag name="KSO_WM_UNIT_ID" val="diagram20181212_5*l_h_i*1_2_1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3"/>
  <p:tag name="KSO_WM_UNIT_ID" val="diagram20181212_5*l_h_i*1_2_2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2"/>
  <p:tag name="KSO_WM_UNIT_ID" val="diagram20181212_5*l_h_i*1_2_32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3"/>
  <p:tag name="KSO_WM_UNIT_ID" val="diagram20181212_5*l_h_i*1_2_33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4"/>
  <p:tag name="KSO_WM_UNIT_ID" val="diagram20181212_5*l_h_i*1_2_34"/>
  <p:tag name="KSO_WM_TEMPLATE_CATEGORY" val="diagram"/>
  <p:tag name="KSO_WM_TEMPLATE_INDEX" val="20181212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WPS 演示</Application>
  <PresentationFormat>自定义</PresentationFormat>
  <Paragraphs>101</Paragraphs>
  <Slides>16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文泉驿微米黑</vt:lpstr>
      <vt:lpstr>黑体</vt:lpstr>
      <vt:lpstr>杨任东竹石体-Regular</vt:lpstr>
      <vt:lpstr>阿里巴巴普惠体 R</vt:lpstr>
      <vt:lpstr>汉仪晓波折纸体简</vt:lpstr>
      <vt:lpstr>汉仪雅酷黑 75W</vt:lpstr>
      <vt:lpstr>汉仪中黑简</vt:lpstr>
      <vt:lpstr>Calibri</vt:lpstr>
      <vt:lpstr>Arial Unicode MS</vt:lpstr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 待定-陶莹</cp:lastModifiedBy>
  <cp:revision>1168</cp:revision>
  <dcterms:created xsi:type="dcterms:W3CDTF">2011-04-03T21:06:00Z</dcterms:created>
  <dcterms:modified xsi:type="dcterms:W3CDTF">2022-09-17T05:37:08Z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8F8715FC852540B7BDE2E4EB43759A62</vt:lpwstr>
  </property>
</Properties>
</file>